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Quicksand"/>
      <p:regular r:id="rId16"/>
      <p:bold r:id="rId17"/>
    </p:embeddedFont>
    <p:embeddedFont>
      <p:font typeface="Quicksand Light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Quicksand-bold.fntdata"/><Relationship Id="rId16" Type="http://schemas.openxmlformats.org/officeDocument/2006/relationships/font" Target="fonts/Quicksand-regular.fntdata"/><Relationship Id="rId5" Type="http://schemas.openxmlformats.org/officeDocument/2006/relationships/slide" Target="slides/slide1.xml"/><Relationship Id="rId19" Type="http://schemas.openxmlformats.org/officeDocument/2006/relationships/font" Target="fonts/QuicksandLight-bold.fntdata"/><Relationship Id="rId6" Type="http://schemas.openxmlformats.org/officeDocument/2006/relationships/slide" Target="slides/slide2.xml"/><Relationship Id="rId18" Type="http://schemas.openxmlformats.org/officeDocument/2006/relationships/font" Target="fonts/Quicksand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pg1a-2-s" TargetMode="External"/><Relationship Id="rId3" Type="http://schemas.openxmlformats.org/officeDocument/2006/relationships/hyperlink" Target="https://ncce.io/ogl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thumb-up-hand-like-confirm-go-top-307176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fax-white-male-3d-model-isolated-1889017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fax-white-male-3d-model-isolated-1889017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white-male-3d-man-isolated-3d-1871375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german-males-3d-model-isolated-3d-2566426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german-males-3d-model-isolated-3d-2566426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eb07e6303_3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eb07e6303_3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Last updated: 01-07-20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ncce.io/pg1a-2-s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 Resources are updated 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regularly — 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please check that you are using the latest version.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ncce.io/ogl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e3d9e063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e3d9e063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https://pixabay.com/vectors/thumb-up-hand-like-confirm-go-top-307176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e3d9e063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e3d9e063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e3d9e06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e3d9e06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e3d9e0630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e3d9e063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https://pixabay.com/photos/beebot-bee-robot-technology-4096410/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e3d9e0630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e3d9e0630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https://pixabay.com/illustrations/fax-white-male-3d-model-isolated-1889017/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e3ff15d7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e3ff15d7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https://pixabay.com/illustrations/fax-white-male-3d-model-isolated-1889017/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e3ff15d7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e3ff15d7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https://pixabay.com/illustrations/white-male-3d-man-isolated-3d-1871375/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e3ff15d7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e3ff15d7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https://pixabay.com/illustrations/german-males-3d-model-isolated-3d-2566426/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0d171df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0d171df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https://pixabay.com/illustrations/german-males-3d-model-isolated-3d-2566426/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1285c044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1285c044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14825" l="14223" r="15015" t="14372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ives / Questions / Lists">
  <p:cSld name="TITLE_4_1_1_1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image and text under (with heading)">
  <p:cSld name="TITLE_4_1_1_2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image and text under (no heading)">
  <p:cSld name="TITLE_4_1_1_1_4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image (no text under)">
  <p:cSld name="TITLE_4_1_1_1_3_2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or Images side by side">
  <p:cSld name="TITLE_4_1_1_1_3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text">
  <p:cSld name="TITLE_4_1_1_1_1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vgjlCAyRq9DvyqsXNSLQSlPlEhZHbUKUruU42wzlFwU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2: Directions</a:t>
            </a:r>
            <a:endParaRPr/>
          </a:p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94985"/>
                </a:solidFill>
              </a:rPr>
              <a:t>Year 1 – Moving a robot</a:t>
            </a:r>
            <a:endParaRPr>
              <a:solidFill>
                <a:srgbClr val="494985"/>
              </a:solidFill>
            </a:endParaRPr>
          </a:p>
        </p:txBody>
      </p:sp>
      <p:sp>
        <p:nvSpPr>
          <p:cNvPr id="53" name="Google Shape;53;p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Save a copy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18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 can follow an instruction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 can recall words that can be acted out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 can give directions</a:t>
            </a:r>
            <a:r>
              <a:rPr lang="en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How confident are you? (1–3)</a:t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6185600" y="1292600"/>
            <a:ext cx="1904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 – Very confident</a:t>
            </a:r>
            <a:endParaRPr b="1" sz="15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6185600" y="3414350"/>
            <a:ext cx="19815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 </a:t>
            </a:r>
            <a:r>
              <a:rPr b="1" lang="en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–</a:t>
            </a:r>
            <a:r>
              <a:rPr b="1" lang="en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Not confident</a:t>
            </a:r>
            <a:endParaRPr b="1" sz="15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224" y="1131670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981799" y="2192558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032624" y="3253433"/>
            <a:ext cx="485775" cy="7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6185600" y="2347550"/>
            <a:ext cx="1448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 </a:t>
            </a:r>
            <a:r>
              <a:rPr b="1" lang="en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–</a:t>
            </a:r>
            <a:r>
              <a:rPr b="1" lang="en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Unsure </a:t>
            </a:r>
            <a:endParaRPr b="1" sz="15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 this lesson, you…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Thought about words that can be used as instructions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Gave each other instructions and followed instructions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lesson</a:t>
            </a:r>
            <a:endParaRPr/>
          </a:p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19"/>
          <p:cNvSpPr txBox="1"/>
          <p:nvPr>
            <p:ph idx="2" type="body"/>
          </p:nvPr>
        </p:nvSpPr>
        <p:spPr>
          <a:xfrm>
            <a:off x="4736600" y="1170100"/>
            <a:ext cx="42708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Next lesson, you will…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Use commands to make the floor robot move forwards and backwards</a:t>
            </a:r>
            <a:endParaRPr/>
          </a:p>
        </p:txBody>
      </p:sp>
      <p:sp>
        <p:nvSpPr>
          <p:cNvPr id="150" name="Google Shape;150;p19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2</a:t>
            </a:r>
            <a:endParaRPr/>
          </a:p>
        </p:txBody>
      </p:sp>
      <p:sp>
        <p:nvSpPr>
          <p:cNvPr id="59" name="Google Shape;59;p1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To act out a given word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follow an instruction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recall words that can be acted out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give directions</a:t>
            </a:r>
            <a:endParaRPr b="1"/>
          </a:p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endParaRPr/>
          </a:p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lesson we explored our robot.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tried the buttons out.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 gave the robot some instructions to follow. Can you remember how we did that?</a:t>
            </a:r>
            <a:endParaRPr/>
          </a:p>
        </p:txBody>
      </p:sp>
      <p:pic>
        <p:nvPicPr>
          <p:cNvPr id="70" name="Google Shape;7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463463"/>
            <a:ext cx="4096499" cy="30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going to try following instructions ourselves.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Listen carefully and try to follow your </a:t>
            </a:r>
            <a:r>
              <a:rPr lang="en"/>
              <a:t>teacher's</a:t>
            </a:r>
            <a:r>
              <a:rPr lang="en"/>
              <a:t> instructions.</a:t>
            </a:r>
            <a:endParaRPr/>
          </a:p>
        </p:txBody>
      </p:sp>
      <p:sp>
        <p:nvSpPr>
          <p:cNvPr id="78" name="Google Shape;78;p1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instructions</a:t>
            </a:r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29398" y="1170125"/>
            <a:ext cx="3659102" cy="365909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/>
          <p:nvPr/>
        </p:nvSpPr>
        <p:spPr>
          <a:xfrm rot="-356466">
            <a:off x="7068850" y="1516950"/>
            <a:ext cx="1094426" cy="7411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494985"/>
                </a:solidFill>
                <a:latin typeface="Quicksand;600"/>
              </a:rPr>
              <a:t>Sit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think of more words that can be acted out?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Talk to a partner about it for one minute.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think of more instructions?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29398" y="1170125"/>
            <a:ext cx="3659102" cy="365909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7382107" y="1495063"/>
            <a:ext cx="426044" cy="7606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494985"/>
                </a:solidFill>
                <a:latin typeface="Quicksand;600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your partner some instructions to follow.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give clear instructions?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29398" y="1717082"/>
            <a:ext cx="3659102" cy="256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4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instructions could you use to direct your partner around the room?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Hint: </a:t>
            </a:r>
            <a:r>
              <a:rPr lang="en"/>
              <a:t>Think about the buttons on your robot. Could you use those as instructions? </a:t>
            </a:r>
            <a:endParaRPr/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Giving directions</a:t>
            </a:r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23448" y="1017697"/>
            <a:ext cx="3659102" cy="365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0950" y="3888741"/>
            <a:ext cx="1050751" cy="78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4</a:t>
            </a:r>
            <a:endParaRPr/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your partner instructions to follow so that they move around.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Giving directions</a:t>
            </a: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23448" y="1017697"/>
            <a:ext cx="3659102" cy="365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0950" y="3888741"/>
            <a:ext cx="1050751" cy="78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17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Plenary</a:t>
            </a:r>
            <a:endParaRPr/>
          </a:p>
        </p:txBody>
      </p:sp>
      <p:sp>
        <p:nvSpPr>
          <p:cNvPr id="126" name="Google Shape;126;p17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around</a:t>
            </a:r>
            <a:endParaRPr/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it like giving your partner instructions?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was it like acting out the instructions?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 did it compare with using the floor robot?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