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2" r:id="rId5"/>
    <p:sldId id="256" r:id="rId6"/>
    <p:sldId id="301" r:id="rId7"/>
    <p:sldId id="413" r:id="rId8"/>
    <p:sldId id="425" r:id="rId9"/>
    <p:sldId id="414" r:id="rId10"/>
    <p:sldId id="426" r:id="rId11"/>
    <p:sldId id="417" r:id="rId12"/>
    <p:sldId id="427" r:id="rId13"/>
    <p:sldId id="392" r:id="rId14"/>
    <p:sldId id="428" r:id="rId15"/>
    <p:sldId id="419" r:id="rId16"/>
    <p:sldId id="429" r:id="rId17"/>
    <p:sldId id="394" r:id="rId18"/>
    <p:sldId id="430" r:id="rId19"/>
    <p:sldId id="431" r:id="rId20"/>
    <p:sldId id="397" r:id="rId21"/>
    <p:sldId id="432" r:id="rId22"/>
    <p:sldId id="433" r:id="rId23"/>
    <p:sldId id="400" r:id="rId24"/>
    <p:sldId id="43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2A1A1"/>
    <a:srgbClr val="D1B2E8"/>
    <a:srgbClr val="CC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A95E2-CE2D-4A59-8AAA-4904E46F8785}" v="99" dt="2019-05-20T15:13:09.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4" d="100"/>
          <a:sy n="64" d="100"/>
        </p:scale>
        <p:origin x="1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55AA95E2-CE2D-4A59-8AAA-4904E46F8785}"/>
    <pc:docChg chg="undo custSel addSld delSld modSld">
      <pc:chgData name="Davina Szilvasy" userId="59fb472d-eed4-4f11-9686-c2c8db02a2cd" providerId="ADAL" clId="{55AA95E2-CE2D-4A59-8AAA-4904E46F8785}" dt="2019-05-20T15:14:33.886" v="307" actId="20577"/>
      <pc:docMkLst>
        <pc:docMk/>
      </pc:docMkLst>
      <pc:sldChg chg="modSp">
        <pc:chgData name="Davina Szilvasy" userId="59fb472d-eed4-4f11-9686-c2c8db02a2cd" providerId="ADAL" clId="{55AA95E2-CE2D-4A59-8AAA-4904E46F8785}" dt="2019-05-20T14:56:50.806" v="119" actId="20577"/>
        <pc:sldMkLst>
          <pc:docMk/>
          <pc:sldMk cId="3855900595" sldId="301"/>
        </pc:sldMkLst>
        <pc:spChg chg="mod">
          <ac:chgData name="Davina Szilvasy" userId="59fb472d-eed4-4f11-9686-c2c8db02a2cd" providerId="ADAL" clId="{55AA95E2-CE2D-4A59-8AAA-4904E46F8785}" dt="2019-05-20T14:56:50.806" v="119" actId="20577"/>
          <ac:spMkLst>
            <pc:docMk/>
            <pc:sldMk cId="3855900595" sldId="301"/>
            <ac:spMk id="19" creationId="{5252A847-DE45-4FA3-A1F8-EEBEB845FF8E}"/>
          </ac:spMkLst>
        </pc:spChg>
      </pc:sldChg>
      <pc:sldChg chg="modSp">
        <pc:chgData name="Davina Szilvasy" userId="59fb472d-eed4-4f11-9686-c2c8db02a2cd" providerId="ADAL" clId="{55AA95E2-CE2D-4A59-8AAA-4904E46F8785}" dt="2019-05-20T14:57:17.754" v="125" actId="207"/>
        <pc:sldMkLst>
          <pc:docMk/>
          <pc:sldMk cId="1018163556" sldId="392"/>
        </pc:sldMkLst>
        <pc:graphicFrameChg chg="modGraphic">
          <ac:chgData name="Davina Szilvasy" userId="59fb472d-eed4-4f11-9686-c2c8db02a2cd" providerId="ADAL" clId="{55AA95E2-CE2D-4A59-8AAA-4904E46F8785}" dt="2019-05-20T14:57:17.754" v="125" actId="207"/>
          <ac:graphicFrameMkLst>
            <pc:docMk/>
            <pc:sldMk cId="1018163556" sldId="392"/>
            <ac:graphicFrameMk id="20" creationId="{A8DBAE72-C420-4128-92C8-1B2E138E3AA3}"/>
          </ac:graphicFrameMkLst>
        </pc:graphicFrameChg>
      </pc:sldChg>
      <pc:sldChg chg="modSp">
        <pc:chgData name="Davina Szilvasy" userId="59fb472d-eed4-4f11-9686-c2c8db02a2cd" providerId="ADAL" clId="{55AA95E2-CE2D-4A59-8AAA-4904E46F8785}" dt="2019-05-20T14:57:07.675" v="122" actId="207"/>
        <pc:sldMkLst>
          <pc:docMk/>
          <pc:sldMk cId="825795952" sldId="393"/>
        </pc:sldMkLst>
        <pc:graphicFrameChg chg="modGraphic">
          <ac:chgData name="Davina Szilvasy" userId="59fb472d-eed4-4f11-9686-c2c8db02a2cd" providerId="ADAL" clId="{55AA95E2-CE2D-4A59-8AAA-4904E46F8785}" dt="2019-05-20T14:57:07.675" v="122" actId="207"/>
          <ac:graphicFrameMkLst>
            <pc:docMk/>
            <pc:sldMk cId="825795952" sldId="393"/>
            <ac:graphicFrameMk id="20" creationId="{A8DBAE72-C420-4128-92C8-1B2E138E3AA3}"/>
          </ac:graphicFrameMkLst>
        </pc:graphicFrameChg>
      </pc:sldChg>
      <pc:sldChg chg="addSp delSp modSp add del">
        <pc:chgData name="Davina Szilvasy" userId="59fb472d-eed4-4f11-9686-c2c8db02a2cd" providerId="ADAL" clId="{55AA95E2-CE2D-4A59-8AAA-4904E46F8785}" dt="2019-05-20T15:14:33.886" v="307" actId="20577"/>
        <pc:sldMkLst>
          <pc:docMk/>
          <pc:sldMk cId="1959615085" sldId="394"/>
        </pc:sldMkLst>
        <pc:spChg chg="mod topLvl">
          <ac:chgData name="Davina Szilvasy" userId="59fb472d-eed4-4f11-9686-c2c8db02a2cd" providerId="ADAL" clId="{55AA95E2-CE2D-4A59-8AAA-4904E46F8785}" dt="2019-05-20T14:59:28.287" v="156" actId="165"/>
          <ac:spMkLst>
            <pc:docMk/>
            <pc:sldMk cId="1959615085" sldId="394"/>
            <ac:spMk id="4" creationId="{7B3BD57A-FFFE-43C2-AB6B-D0B6A141D921}"/>
          </ac:spMkLst>
        </pc:spChg>
        <pc:spChg chg="mod">
          <ac:chgData name="Davina Szilvasy" userId="59fb472d-eed4-4f11-9686-c2c8db02a2cd" providerId="ADAL" clId="{55AA95E2-CE2D-4A59-8AAA-4904E46F8785}" dt="2019-05-20T15:07:57.765" v="271"/>
          <ac:spMkLst>
            <pc:docMk/>
            <pc:sldMk cId="1959615085" sldId="394"/>
            <ac:spMk id="19" creationId="{5252A847-DE45-4FA3-A1F8-EEBEB845FF8E}"/>
          </ac:spMkLst>
        </pc:spChg>
        <pc:spChg chg="mod">
          <ac:chgData name="Davina Szilvasy" userId="59fb472d-eed4-4f11-9686-c2c8db02a2cd" providerId="ADAL" clId="{55AA95E2-CE2D-4A59-8AAA-4904E46F8785}" dt="2019-05-20T15:14:33.886" v="307" actId="20577"/>
          <ac:spMkLst>
            <pc:docMk/>
            <pc:sldMk cId="1959615085" sldId="394"/>
            <ac:spMk id="22" creationId="{E049990D-7845-4255-85C7-A0688E306E7D}"/>
          </ac:spMkLst>
        </pc:spChg>
        <pc:spChg chg="mod topLvl">
          <ac:chgData name="Davina Szilvasy" userId="59fb472d-eed4-4f11-9686-c2c8db02a2cd" providerId="ADAL" clId="{55AA95E2-CE2D-4A59-8AAA-4904E46F8785}" dt="2019-05-20T14:59:28.287" v="156" actId="165"/>
          <ac:spMkLst>
            <pc:docMk/>
            <pc:sldMk cId="1959615085" sldId="394"/>
            <ac:spMk id="23" creationId="{D3F70BA8-93F9-43AF-861C-64F0C8D3CD6D}"/>
          </ac:spMkLst>
        </pc:spChg>
        <pc:spChg chg="mod topLvl">
          <ac:chgData name="Davina Szilvasy" userId="59fb472d-eed4-4f11-9686-c2c8db02a2cd" providerId="ADAL" clId="{55AA95E2-CE2D-4A59-8AAA-4904E46F8785}" dt="2019-05-20T14:59:28.287" v="156" actId="165"/>
          <ac:spMkLst>
            <pc:docMk/>
            <pc:sldMk cId="1959615085" sldId="394"/>
            <ac:spMk id="30" creationId="{C234115E-E983-4838-9F35-36E4A1E933EF}"/>
          </ac:spMkLst>
        </pc:spChg>
        <pc:grpChg chg="add del mod">
          <ac:chgData name="Davina Szilvasy" userId="59fb472d-eed4-4f11-9686-c2c8db02a2cd" providerId="ADAL" clId="{55AA95E2-CE2D-4A59-8AAA-4904E46F8785}" dt="2019-05-20T14:59:27.922" v="155" actId="338"/>
          <ac:grpSpMkLst>
            <pc:docMk/>
            <pc:sldMk cId="1959615085" sldId="394"/>
            <ac:grpSpMk id="5" creationId="{1148A1F4-BC1B-4304-9EB8-179B922129AC}"/>
          </ac:grpSpMkLst>
        </pc:grpChg>
        <pc:grpChg chg="add del mod">
          <ac:chgData name="Davina Szilvasy" userId="59fb472d-eed4-4f11-9686-c2c8db02a2cd" providerId="ADAL" clId="{55AA95E2-CE2D-4A59-8AAA-4904E46F8785}" dt="2019-05-20T14:59:27.440" v="153" actId="338"/>
          <ac:grpSpMkLst>
            <pc:docMk/>
            <pc:sldMk cId="1959615085" sldId="394"/>
            <ac:grpSpMk id="6" creationId="{8A5845C5-7795-4660-B9F7-CB0446C3B8A7}"/>
          </ac:grpSpMkLst>
        </pc:grpChg>
        <pc:grpChg chg="add del mod">
          <ac:chgData name="Davina Szilvasy" userId="59fb472d-eed4-4f11-9686-c2c8db02a2cd" providerId="ADAL" clId="{55AA95E2-CE2D-4A59-8AAA-4904E46F8785}" dt="2019-05-20T14:59:27.020" v="151" actId="338"/>
          <ac:grpSpMkLst>
            <pc:docMk/>
            <pc:sldMk cId="1959615085" sldId="394"/>
            <ac:grpSpMk id="7" creationId="{3E1BEA8B-9845-46C0-B014-D050AAF43038}"/>
          </ac:grpSpMkLst>
        </pc:grpChg>
        <pc:grpChg chg="add del mod">
          <ac:chgData name="Davina Szilvasy" userId="59fb472d-eed4-4f11-9686-c2c8db02a2cd" providerId="ADAL" clId="{55AA95E2-CE2D-4A59-8AAA-4904E46F8785}" dt="2019-05-20T15:02:51.092" v="205" actId="478"/>
          <ac:grpSpMkLst>
            <pc:docMk/>
            <pc:sldMk cId="1959615085" sldId="394"/>
            <ac:grpSpMk id="26" creationId="{0A8997A3-B98F-4555-AD96-45BD54942424}"/>
          </ac:grpSpMkLst>
        </pc:grpChg>
        <pc:grpChg chg="add del mod topLvl">
          <ac:chgData name="Davina Szilvasy" userId="59fb472d-eed4-4f11-9686-c2c8db02a2cd" providerId="ADAL" clId="{55AA95E2-CE2D-4A59-8AAA-4904E46F8785}" dt="2019-05-20T15:02:40.022" v="202" actId="478"/>
          <ac:grpSpMkLst>
            <pc:docMk/>
            <pc:sldMk cId="1959615085" sldId="394"/>
            <ac:grpSpMk id="32" creationId="{50FDCD06-3431-4562-8475-29E27F1E2AF9}"/>
          </ac:grpSpMkLst>
        </pc:grpChg>
        <pc:grpChg chg="add del mod topLvl">
          <ac:chgData name="Davina Szilvasy" userId="59fb472d-eed4-4f11-9686-c2c8db02a2cd" providerId="ADAL" clId="{55AA95E2-CE2D-4A59-8AAA-4904E46F8785}" dt="2019-05-20T15:02:40.022" v="202" actId="478"/>
          <ac:grpSpMkLst>
            <pc:docMk/>
            <pc:sldMk cId="1959615085" sldId="394"/>
            <ac:grpSpMk id="33" creationId="{3EA8C28D-52D9-4920-AD2A-B415026B0AAE}"/>
          </ac:grpSpMkLst>
        </pc:grpChg>
        <pc:grpChg chg="mod topLvl">
          <ac:chgData name="Davina Szilvasy" userId="59fb472d-eed4-4f11-9686-c2c8db02a2cd" providerId="ADAL" clId="{55AA95E2-CE2D-4A59-8AAA-4904E46F8785}" dt="2019-05-20T14:59:28.868" v="157" actId="165"/>
          <ac:grpSpMkLst>
            <pc:docMk/>
            <pc:sldMk cId="1959615085" sldId="394"/>
            <ac:grpSpMk id="34" creationId="{128452DF-0BA8-4E96-84F9-826C5F7B9BB5}"/>
          </ac:grpSpMkLst>
        </pc:grpChg>
        <pc:grpChg chg="add del mod topLvl">
          <ac:chgData name="Davina Szilvasy" userId="59fb472d-eed4-4f11-9686-c2c8db02a2cd" providerId="ADAL" clId="{55AA95E2-CE2D-4A59-8AAA-4904E46F8785}" dt="2019-05-20T15:02:40.022" v="202" actId="478"/>
          <ac:grpSpMkLst>
            <pc:docMk/>
            <pc:sldMk cId="1959615085" sldId="394"/>
            <ac:grpSpMk id="35" creationId="{0D8907F1-01AD-4672-8FE4-C37D77170E5A}"/>
          </ac:grpSpMkLst>
        </pc:grpChg>
        <pc:grpChg chg="mod topLvl">
          <ac:chgData name="Davina Szilvasy" userId="59fb472d-eed4-4f11-9686-c2c8db02a2cd" providerId="ADAL" clId="{55AA95E2-CE2D-4A59-8AAA-4904E46F8785}" dt="2019-05-20T14:59:28.868" v="157" actId="165"/>
          <ac:grpSpMkLst>
            <pc:docMk/>
            <pc:sldMk cId="1959615085" sldId="394"/>
            <ac:grpSpMk id="36" creationId="{3D27874E-B64C-4AB0-A24C-B1E5996A51BA}"/>
          </ac:grpSpMkLst>
        </pc:grpChg>
        <pc:grpChg chg="add del mod">
          <ac:chgData name="Davina Szilvasy" userId="59fb472d-eed4-4f11-9686-c2c8db02a2cd" providerId="ADAL" clId="{55AA95E2-CE2D-4A59-8AAA-4904E46F8785}" dt="2019-05-20T14:59:28.868" v="157" actId="165"/>
          <ac:grpSpMkLst>
            <pc:docMk/>
            <pc:sldMk cId="1959615085" sldId="394"/>
            <ac:grpSpMk id="37" creationId="{32EB4AEE-9842-4377-A222-FD4DF3C01FDE}"/>
          </ac:grpSpMkLst>
        </pc:grpChg>
        <pc:picChg chg="add del mod topLvl">
          <ac:chgData name="Davina Szilvasy" userId="59fb472d-eed4-4f11-9686-c2c8db02a2cd" providerId="ADAL" clId="{55AA95E2-CE2D-4A59-8AAA-4904E46F8785}" dt="2019-05-20T15:02:40.022" v="202" actId="478"/>
          <ac:picMkLst>
            <pc:docMk/>
            <pc:sldMk cId="1959615085" sldId="394"/>
            <ac:picMk id="2" creationId="{9BA30C00-7578-435F-BD66-89FA596E63FE}"/>
          </ac:picMkLst>
        </pc:picChg>
        <pc:picChg chg="add del mod topLvl">
          <ac:chgData name="Davina Szilvasy" userId="59fb472d-eed4-4f11-9686-c2c8db02a2cd" providerId="ADAL" clId="{55AA95E2-CE2D-4A59-8AAA-4904E46F8785}" dt="2019-05-20T15:02:40.022" v="202" actId="478"/>
          <ac:picMkLst>
            <pc:docMk/>
            <pc:sldMk cId="1959615085" sldId="394"/>
            <ac:picMk id="3" creationId="{3F43E524-EDF4-4982-8C65-9247281BB6A7}"/>
          </ac:picMkLst>
        </pc:picChg>
        <pc:picChg chg="add del mod topLvl">
          <ac:chgData name="Davina Szilvasy" userId="59fb472d-eed4-4f11-9686-c2c8db02a2cd" providerId="ADAL" clId="{55AA95E2-CE2D-4A59-8AAA-4904E46F8785}" dt="2019-05-20T15:02:40.022" v="202" actId="478"/>
          <ac:picMkLst>
            <pc:docMk/>
            <pc:sldMk cId="1959615085" sldId="394"/>
            <ac:picMk id="25" creationId="{6556232C-6107-4D25-A22E-CDEDF26379B0}"/>
          </ac:picMkLst>
        </pc:picChg>
        <pc:picChg chg="mod topLvl">
          <ac:chgData name="Davina Szilvasy" userId="59fb472d-eed4-4f11-9686-c2c8db02a2cd" providerId="ADAL" clId="{55AA95E2-CE2D-4A59-8AAA-4904E46F8785}" dt="2019-05-20T15:02:55.371" v="207" actId="1076"/>
          <ac:picMkLst>
            <pc:docMk/>
            <pc:sldMk cId="1959615085" sldId="394"/>
            <ac:picMk id="27" creationId="{47F000CF-1DA8-4F98-A6E6-830DDA3EA08B}"/>
          </ac:picMkLst>
        </pc:picChg>
        <pc:picChg chg="add mod">
          <ac:chgData name="Davina Szilvasy" userId="59fb472d-eed4-4f11-9686-c2c8db02a2cd" providerId="ADAL" clId="{55AA95E2-CE2D-4A59-8AAA-4904E46F8785}" dt="2019-05-20T15:02:58.870" v="209" actId="1076"/>
          <ac:picMkLst>
            <pc:docMk/>
            <pc:sldMk cId="1959615085" sldId="394"/>
            <ac:picMk id="42" creationId="{EC2DB5D6-80B8-4555-8D34-3DB90CC17AB3}"/>
          </ac:picMkLst>
        </pc:picChg>
        <pc:picChg chg="add mod">
          <ac:chgData name="Davina Szilvasy" userId="59fb472d-eed4-4f11-9686-c2c8db02a2cd" providerId="ADAL" clId="{55AA95E2-CE2D-4A59-8AAA-4904E46F8785}" dt="2019-05-20T15:03:04.100" v="211" actId="1076"/>
          <ac:picMkLst>
            <pc:docMk/>
            <pc:sldMk cId="1959615085" sldId="394"/>
            <ac:picMk id="43" creationId="{1943B121-EB7C-469D-8FF9-4C58C481C888}"/>
          </ac:picMkLst>
        </pc:picChg>
        <pc:cxnChg chg="del">
          <ac:chgData name="Davina Szilvasy" userId="59fb472d-eed4-4f11-9686-c2c8db02a2cd" providerId="ADAL" clId="{55AA95E2-CE2D-4A59-8AAA-4904E46F8785}" dt="2019-05-20T15:02:51.092" v="205" actId="478"/>
          <ac:cxnSpMkLst>
            <pc:docMk/>
            <pc:sldMk cId="1959615085" sldId="394"/>
            <ac:cxnSpMk id="28" creationId="{06A1D018-956D-4331-BCAB-A12885F33404}"/>
          </ac:cxnSpMkLst>
        </pc:cxnChg>
        <pc:cxnChg chg="del topLvl">
          <ac:chgData name="Davina Szilvasy" userId="59fb472d-eed4-4f11-9686-c2c8db02a2cd" providerId="ADAL" clId="{55AA95E2-CE2D-4A59-8AAA-4904E46F8785}" dt="2019-05-20T15:02:51.092" v="205" actId="478"/>
          <ac:cxnSpMkLst>
            <pc:docMk/>
            <pc:sldMk cId="1959615085" sldId="394"/>
            <ac:cxnSpMk id="41" creationId="{BAB6F840-E552-4092-BFFE-AC49C79CDFE7}"/>
          </ac:cxnSpMkLst>
        </pc:cxnChg>
        <pc:cxnChg chg="add mod">
          <ac:chgData name="Davina Szilvasy" userId="59fb472d-eed4-4f11-9686-c2c8db02a2cd" providerId="ADAL" clId="{55AA95E2-CE2D-4A59-8AAA-4904E46F8785}" dt="2019-05-20T15:04:38.812" v="232" actId="14100"/>
          <ac:cxnSpMkLst>
            <pc:docMk/>
            <pc:sldMk cId="1959615085" sldId="394"/>
            <ac:cxnSpMk id="44" creationId="{862C9B6D-2415-4062-94DC-5558077B9D64}"/>
          </ac:cxnSpMkLst>
        </pc:cxnChg>
        <pc:cxnChg chg="add mod">
          <ac:chgData name="Davina Szilvasy" userId="59fb472d-eed4-4f11-9686-c2c8db02a2cd" providerId="ADAL" clId="{55AA95E2-CE2D-4A59-8AAA-4904E46F8785}" dt="2019-05-20T15:04:25.336" v="227" actId="14100"/>
          <ac:cxnSpMkLst>
            <pc:docMk/>
            <pc:sldMk cId="1959615085" sldId="394"/>
            <ac:cxnSpMk id="45" creationId="{A0482203-F78E-4DFB-9FF3-EED4E78E0BA8}"/>
          </ac:cxnSpMkLst>
        </pc:cxnChg>
        <pc:cxnChg chg="add mod">
          <ac:chgData name="Davina Szilvasy" userId="59fb472d-eed4-4f11-9686-c2c8db02a2cd" providerId="ADAL" clId="{55AA95E2-CE2D-4A59-8AAA-4904E46F8785}" dt="2019-05-20T15:05:32.807" v="252" actId="1038"/>
          <ac:cxnSpMkLst>
            <pc:docMk/>
            <pc:sldMk cId="1959615085" sldId="394"/>
            <ac:cxnSpMk id="46" creationId="{85CB8EF3-12A6-4DBF-AFF6-BC5A76843B93}"/>
          </ac:cxnSpMkLst>
        </pc:cxnChg>
        <pc:cxnChg chg="add mod">
          <ac:chgData name="Davina Szilvasy" userId="59fb472d-eed4-4f11-9686-c2c8db02a2cd" providerId="ADAL" clId="{55AA95E2-CE2D-4A59-8AAA-4904E46F8785}" dt="2019-05-20T15:06:25.747" v="253" actId="14100"/>
          <ac:cxnSpMkLst>
            <pc:docMk/>
            <pc:sldMk cId="1959615085" sldId="394"/>
            <ac:cxnSpMk id="47" creationId="{5B0776E2-99F4-4EE1-8A59-F49A0C58F6B6}"/>
          </ac:cxnSpMkLst>
        </pc:cxnChg>
        <pc:cxnChg chg="add mod">
          <ac:chgData name="Davina Szilvasy" userId="59fb472d-eed4-4f11-9686-c2c8db02a2cd" providerId="ADAL" clId="{55AA95E2-CE2D-4A59-8AAA-4904E46F8785}" dt="2019-05-20T15:07:04.138" v="268" actId="1037"/>
          <ac:cxnSpMkLst>
            <pc:docMk/>
            <pc:sldMk cId="1959615085" sldId="394"/>
            <ac:cxnSpMk id="48" creationId="{A8DF8833-0FB9-4267-971D-64151A6B944C}"/>
          </ac:cxnSpMkLst>
        </pc:cxnChg>
        <pc:cxnChg chg="add mod">
          <ac:chgData name="Davina Szilvasy" userId="59fb472d-eed4-4f11-9686-c2c8db02a2cd" providerId="ADAL" clId="{55AA95E2-CE2D-4A59-8AAA-4904E46F8785}" dt="2019-05-20T15:07:34.689" v="269" actId="14100"/>
          <ac:cxnSpMkLst>
            <pc:docMk/>
            <pc:sldMk cId="1959615085" sldId="394"/>
            <ac:cxnSpMk id="49" creationId="{23B7A8C2-7104-417F-A6C3-F492AA73C3BD}"/>
          </ac:cxnSpMkLst>
        </pc:cxnChg>
      </pc:sldChg>
      <pc:sldChg chg="del">
        <pc:chgData name="Davina Szilvasy" userId="59fb472d-eed4-4f11-9686-c2c8db02a2cd" providerId="ADAL" clId="{55AA95E2-CE2D-4A59-8AAA-4904E46F8785}" dt="2019-05-20T15:08:15.567" v="274" actId="2696"/>
        <pc:sldMkLst>
          <pc:docMk/>
          <pc:sldMk cId="4166812633" sldId="395"/>
        </pc:sldMkLst>
      </pc:sldChg>
      <pc:sldChg chg="delSp modSp del">
        <pc:chgData name="Davina Szilvasy" userId="59fb472d-eed4-4f11-9686-c2c8db02a2cd" providerId="ADAL" clId="{55AA95E2-CE2D-4A59-8AAA-4904E46F8785}" dt="2019-05-20T15:08:31.765" v="277" actId="2696"/>
        <pc:sldMkLst>
          <pc:docMk/>
          <pc:sldMk cId="1220380918" sldId="396"/>
        </pc:sldMkLst>
        <pc:spChg chg="mod topLvl">
          <ac:chgData name="Davina Szilvasy" userId="59fb472d-eed4-4f11-9686-c2c8db02a2cd" providerId="ADAL" clId="{55AA95E2-CE2D-4A59-8AAA-4904E46F8785}" dt="2019-05-20T15:02:11.044" v="198" actId="165"/>
          <ac:spMkLst>
            <pc:docMk/>
            <pc:sldMk cId="1220380918" sldId="396"/>
            <ac:spMk id="4" creationId="{7B3BD57A-FFFE-43C2-AB6B-D0B6A141D921}"/>
          </ac:spMkLst>
        </pc:spChg>
        <pc:spChg chg="mod topLvl">
          <ac:chgData name="Davina Szilvasy" userId="59fb472d-eed4-4f11-9686-c2c8db02a2cd" providerId="ADAL" clId="{55AA95E2-CE2D-4A59-8AAA-4904E46F8785}" dt="2019-05-20T15:02:11.044" v="198" actId="165"/>
          <ac:spMkLst>
            <pc:docMk/>
            <pc:sldMk cId="1220380918" sldId="396"/>
            <ac:spMk id="21" creationId="{7298C755-03C6-4522-814E-9EEFF67BA6FA}"/>
          </ac:spMkLst>
        </pc:spChg>
        <pc:spChg chg="mod topLvl">
          <ac:chgData name="Davina Szilvasy" userId="59fb472d-eed4-4f11-9686-c2c8db02a2cd" providerId="ADAL" clId="{55AA95E2-CE2D-4A59-8AAA-4904E46F8785}" dt="2019-05-20T15:02:11.044" v="198" actId="165"/>
          <ac:spMkLst>
            <pc:docMk/>
            <pc:sldMk cId="1220380918" sldId="396"/>
            <ac:spMk id="22" creationId="{E049990D-7845-4255-85C7-A0688E306E7D}"/>
          </ac:spMkLst>
        </pc:spChg>
        <pc:spChg chg="mod topLvl">
          <ac:chgData name="Davina Szilvasy" userId="59fb472d-eed4-4f11-9686-c2c8db02a2cd" providerId="ADAL" clId="{55AA95E2-CE2D-4A59-8AAA-4904E46F8785}" dt="2019-05-20T15:02:11.044" v="198" actId="165"/>
          <ac:spMkLst>
            <pc:docMk/>
            <pc:sldMk cId="1220380918" sldId="396"/>
            <ac:spMk id="23" creationId="{D3F70BA8-93F9-43AF-861C-64F0C8D3CD6D}"/>
          </ac:spMkLst>
        </pc:spChg>
        <pc:spChg chg="mod topLvl">
          <ac:chgData name="Davina Szilvasy" userId="59fb472d-eed4-4f11-9686-c2c8db02a2cd" providerId="ADAL" clId="{55AA95E2-CE2D-4A59-8AAA-4904E46F8785}" dt="2019-05-20T15:02:11.044" v="198" actId="165"/>
          <ac:spMkLst>
            <pc:docMk/>
            <pc:sldMk cId="1220380918" sldId="396"/>
            <ac:spMk id="29" creationId="{8157491C-07CA-4522-A450-4B6AE6839ABC}"/>
          </ac:spMkLst>
        </pc:spChg>
        <pc:spChg chg="mod topLvl">
          <ac:chgData name="Davina Szilvasy" userId="59fb472d-eed4-4f11-9686-c2c8db02a2cd" providerId="ADAL" clId="{55AA95E2-CE2D-4A59-8AAA-4904E46F8785}" dt="2019-05-20T15:02:11.044" v="198" actId="165"/>
          <ac:spMkLst>
            <pc:docMk/>
            <pc:sldMk cId="1220380918" sldId="396"/>
            <ac:spMk id="30" creationId="{C234115E-E983-4838-9F35-36E4A1E933EF}"/>
          </ac:spMkLst>
        </pc:spChg>
        <pc:spChg chg="mod topLvl">
          <ac:chgData name="Davina Szilvasy" userId="59fb472d-eed4-4f11-9686-c2c8db02a2cd" providerId="ADAL" clId="{55AA95E2-CE2D-4A59-8AAA-4904E46F8785}" dt="2019-05-20T15:02:11.044" v="198" actId="165"/>
          <ac:spMkLst>
            <pc:docMk/>
            <pc:sldMk cId="1220380918" sldId="396"/>
            <ac:spMk id="31" creationId="{20C6D913-1172-4025-B479-0C593D7CBD3A}"/>
          </ac:spMkLst>
        </pc:spChg>
        <pc:grpChg chg="del mod topLvl">
          <ac:chgData name="Davina Szilvasy" userId="59fb472d-eed4-4f11-9686-c2c8db02a2cd" providerId="ADAL" clId="{55AA95E2-CE2D-4A59-8AAA-4904E46F8785}" dt="2019-05-20T15:02:11.044" v="198" actId="165"/>
          <ac:grpSpMkLst>
            <pc:docMk/>
            <pc:sldMk cId="1220380918" sldId="396"/>
            <ac:grpSpMk id="32" creationId="{50FDCD06-3431-4562-8475-29E27F1E2AF9}"/>
          </ac:grpSpMkLst>
        </pc:grpChg>
        <pc:grpChg chg="del mod topLvl">
          <ac:chgData name="Davina Szilvasy" userId="59fb472d-eed4-4f11-9686-c2c8db02a2cd" providerId="ADAL" clId="{55AA95E2-CE2D-4A59-8AAA-4904E46F8785}" dt="2019-05-20T15:02:11.044" v="198" actId="165"/>
          <ac:grpSpMkLst>
            <pc:docMk/>
            <pc:sldMk cId="1220380918" sldId="396"/>
            <ac:grpSpMk id="33" creationId="{3EA8C28D-52D9-4920-AD2A-B415026B0AAE}"/>
          </ac:grpSpMkLst>
        </pc:grpChg>
        <pc:grpChg chg="del mod topLvl">
          <ac:chgData name="Davina Szilvasy" userId="59fb472d-eed4-4f11-9686-c2c8db02a2cd" providerId="ADAL" clId="{55AA95E2-CE2D-4A59-8AAA-4904E46F8785}" dt="2019-05-20T15:02:11.044" v="198" actId="165"/>
          <ac:grpSpMkLst>
            <pc:docMk/>
            <pc:sldMk cId="1220380918" sldId="396"/>
            <ac:grpSpMk id="34" creationId="{128452DF-0BA8-4E96-84F9-826C5F7B9BB5}"/>
          </ac:grpSpMkLst>
        </pc:grpChg>
        <pc:grpChg chg="del mod topLvl">
          <ac:chgData name="Davina Szilvasy" userId="59fb472d-eed4-4f11-9686-c2c8db02a2cd" providerId="ADAL" clId="{55AA95E2-CE2D-4A59-8AAA-4904E46F8785}" dt="2019-05-20T15:02:11.044" v="198" actId="165"/>
          <ac:grpSpMkLst>
            <pc:docMk/>
            <pc:sldMk cId="1220380918" sldId="396"/>
            <ac:grpSpMk id="35" creationId="{0D8907F1-01AD-4672-8FE4-C37D77170E5A}"/>
          </ac:grpSpMkLst>
        </pc:grpChg>
        <pc:grpChg chg="del mod topLvl">
          <ac:chgData name="Davina Szilvasy" userId="59fb472d-eed4-4f11-9686-c2c8db02a2cd" providerId="ADAL" clId="{55AA95E2-CE2D-4A59-8AAA-4904E46F8785}" dt="2019-05-20T15:02:11.044" v="198" actId="165"/>
          <ac:grpSpMkLst>
            <pc:docMk/>
            <pc:sldMk cId="1220380918" sldId="396"/>
            <ac:grpSpMk id="36" creationId="{3D27874E-B64C-4AB0-A24C-B1E5996A51BA}"/>
          </ac:grpSpMkLst>
        </pc:grpChg>
        <pc:grpChg chg="del">
          <ac:chgData name="Davina Szilvasy" userId="59fb472d-eed4-4f11-9686-c2c8db02a2cd" providerId="ADAL" clId="{55AA95E2-CE2D-4A59-8AAA-4904E46F8785}" dt="2019-05-20T15:02:07.741" v="197" actId="165"/>
          <ac:grpSpMkLst>
            <pc:docMk/>
            <pc:sldMk cId="1220380918" sldId="396"/>
            <ac:grpSpMk id="37" creationId="{32EB4AEE-9842-4377-A222-FD4DF3C01FDE}"/>
          </ac:grpSpMkLst>
        </pc:grpChg>
        <pc:picChg chg="mod topLvl">
          <ac:chgData name="Davina Szilvasy" userId="59fb472d-eed4-4f11-9686-c2c8db02a2cd" providerId="ADAL" clId="{55AA95E2-CE2D-4A59-8AAA-4904E46F8785}" dt="2019-05-20T15:02:11.044" v="198" actId="165"/>
          <ac:picMkLst>
            <pc:docMk/>
            <pc:sldMk cId="1220380918" sldId="396"/>
            <ac:picMk id="2" creationId="{9BA30C00-7578-435F-BD66-89FA596E63FE}"/>
          </ac:picMkLst>
        </pc:picChg>
        <pc:picChg chg="mod topLvl">
          <ac:chgData name="Davina Szilvasy" userId="59fb472d-eed4-4f11-9686-c2c8db02a2cd" providerId="ADAL" clId="{55AA95E2-CE2D-4A59-8AAA-4904E46F8785}" dt="2019-05-20T15:02:11.044" v="198" actId="165"/>
          <ac:picMkLst>
            <pc:docMk/>
            <pc:sldMk cId="1220380918" sldId="396"/>
            <ac:picMk id="3" creationId="{3F43E524-EDF4-4982-8C65-9247281BB6A7}"/>
          </ac:picMkLst>
        </pc:picChg>
        <pc:picChg chg="mod topLvl">
          <ac:chgData name="Davina Szilvasy" userId="59fb472d-eed4-4f11-9686-c2c8db02a2cd" providerId="ADAL" clId="{55AA95E2-CE2D-4A59-8AAA-4904E46F8785}" dt="2019-05-20T15:02:11.044" v="198" actId="165"/>
          <ac:picMkLst>
            <pc:docMk/>
            <pc:sldMk cId="1220380918" sldId="396"/>
            <ac:picMk id="25" creationId="{6556232C-6107-4D25-A22E-CDEDF26379B0}"/>
          </ac:picMkLst>
        </pc:picChg>
      </pc:sldChg>
      <pc:sldChg chg="addSp delSp">
        <pc:chgData name="Davina Szilvasy" userId="59fb472d-eed4-4f11-9686-c2c8db02a2cd" providerId="ADAL" clId="{55AA95E2-CE2D-4A59-8AAA-4904E46F8785}" dt="2019-05-20T15:01:51.576" v="196"/>
        <pc:sldMkLst>
          <pc:docMk/>
          <pc:sldMk cId="2325416138" sldId="397"/>
        </pc:sldMkLst>
        <pc:grpChg chg="del">
          <ac:chgData name="Davina Szilvasy" userId="59fb472d-eed4-4f11-9686-c2c8db02a2cd" providerId="ADAL" clId="{55AA95E2-CE2D-4A59-8AAA-4904E46F8785}" dt="2019-05-20T15:01:50.390" v="195" actId="478"/>
          <ac:grpSpMkLst>
            <pc:docMk/>
            <pc:sldMk cId="2325416138" sldId="397"/>
            <ac:grpSpMk id="13" creationId="{D723B23F-DFB0-40C8-8539-7E1C6D54F22B}"/>
          </ac:grpSpMkLst>
        </pc:grpChg>
        <pc:grpChg chg="add">
          <ac:chgData name="Davina Szilvasy" userId="59fb472d-eed4-4f11-9686-c2c8db02a2cd" providerId="ADAL" clId="{55AA95E2-CE2D-4A59-8AAA-4904E46F8785}" dt="2019-05-20T15:01:51.576" v="196"/>
          <ac:grpSpMkLst>
            <pc:docMk/>
            <pc:sldMk cId="2325416138" sldId="397"/>
            <ac:grpSpMk id="17" creationId="{9FB280DD-3A94-4BEA-BA25-3A4325C3DC61}"/>
          </ac:grpSpMkLst>
        </pc:grpChg>
      </pc:sldChg>
      <pc:sldChg chg="addSp delSp modSp">
        <pc:chgData name="Davina Szilvasy" userId="59fb472d-eed4-4f11-9686-c2c8db02a2cd" providerId="ADAL" clId="{55AA95E2-CE2D-4A59-8AAA-4904E46F8785}" dt="2019-05-20T15:12:44.350" v="302" actId="208"/>
        <pc:sldMkLst>
          <pc:docMk/>
          <pc:sldMk cId="2934362359" sldId="398"/>
        </pc:sldMkLst>
        <pc:spChg chg="mod">
          <ac:chgData name="Davina Szilvasy" userId="59fb472d-eed4-4f11-9686-c2c8db02a2cd" providerId="ADAL" clId="{55AA95E2-CE2D-4A59-8AAA-4904E46F8785}" dt="2019-05-20T15:12:33.800" v="300" actId="208"/>
          <ac:spMkLst>
            <pc:docMk/>
            <pc:sldMk cId="2934362359" sldId="398"/>
            <ac:spMk id="27" creationId="{BFC62699-31B2-45DF-A49F-8AC91A7E1188}"/>
          </ac:spMkLst>
        </pc:spChg>
        <pc:spChg chg="mod">
          <ac:chgData name="Davina Szilvasy" userId="59fb472d-eed4-4f11-9686-c2c8db02a2cd" providerId="ADAL" clId="{55AA95E2-CE2D-4A59-8AAA-4904E46F8785}" dt="2019-05-20T15:12:44.350" v="302" actId="208"/>
          <ac:spMkLst>
            <pc:docMk/>
            <pc:sldMk cId="2934362359" sldId="398"/>
            <ac:spMk id="28" creationId="{3819A4EA-7D58-4398-BF35-A3BF63ADE635}"/>
          </ac:spMkLst>
        </pc:spChg>
        <pc:spChg chg="mod">
          <ac:chgData name="Davina Szilvasy" userId="59fb472d-eed4-4f11-9686-c2c8db02a2cd" providerId="ADAL" clId="{55AA95E2-CE2D-4A59-8AAA-4904E46F8785}" dt="2019-05-20T15:12:27.492" v="298" actId="207"/>
          <ac:spMkLst>
            <pc:docMk/>
            <pc:sldMk cId="2934362359" sldId="398"/>
            <ac:spMk id="40" creationId="{79B86B9D-CEDD-4751-B329-09803CF701C8}"/>
          </ac:spMkLst>
        </pc:spChg>
        <pc:spChg chg="mod">
          <ac:chgData name="Davina Szilvasy" userId="59fb472d-eed4-4f11-9686-c2c8db02a2cd" providerId="ADAL" clId="{55AA95E2-CE2D-4A59-8AAA-4904E46F8785}" dt="2019-05-20T15:12:38.816" v="301" actId="207"/>
          <ac:spMkLst>
            <pc:docMk/>
            <pc:sldMk cId="2934362359" sldId="398"/>
            <ac:spMk id="41" creationId="{D1814FFB-3C9C-49D2-B3DA-F1583A8A0BC1}"/>
          </ac:spMkLst>
        </pc:spChg>
        <pc:grpChg chg="del">
          <ac:chgData name="Davina Szilvasy" userId="59fb472d-eed4-4f11-9686-c2c8db02a2cd" providerId="ADAL" clId="{55AA95E2-CE2D-4A59-8AAA-4904E46F8785}" dt="2019-05-20T15:01:45.385" v="193" actId="478"/>
          <ac:grpSpMkLst>
            <pc:docMk/>
            <pc:sldMk cId="2934362359" sldId="398"/>
            <ac:grpSpMk id="13" creationId="{D723B23F-DFB0-40C8-8539-7E1C6D54F22B}"/>
          </ac:grpSpMkLst>
        </pc:grpChg>
        <pc:grpChg chg="add">
          <ac:chgData name="Davina Szilvasy" userId="59fb472d-eed4-4f11-9686-c2c8db02a2cd" providerId="ADAL" clId="{55AA95E2-CE2D-4A59-8AAA-4904E46F8785}" dt="2019-05-20T15:01:46.676" v="194"/>
          <ac:grpSpMkLst>
            <pc:docMk/>
            <pc:sldMk cId="2934362359" sldId="398"/>
            <ac:grpSpMk id="17" creationId="{9564EA78-E17E-4E12-A4A9-4D29949BE64B}"/>
          </ac:grpSpMkLst>
        </pc:grpChg>
      </pc:sldChg>
      <pc:sldChg chg="addSp delSp modSp">
        <pc:chgData name="Davina Szilvasy" userId="59fb472d-eed4-4f11-9686-c2c8db02a2cd" providerId="ADAL" clId="{55AA95E2-CE2D-4A59-8AAA-4904E46F8785}" dt="2019-05-20T15:13:09.915" v="304"/>
        <pc:sldMkLst>
          <pc:docMk/>
          <pc:sldMk cId="1683333031" sldId="399"/>
        </pc:sldMkLst>
        <pc:spChg chg="add">
          <ac:chgData name="Davina Szilvasy" userId="59fb472d-eed4-4f11-9686-c2c8db02a2cd" providerId="ADAL" clId="{55AA95E2-CE2D-4A59-8AAA-4904E46F8785}" dt="2019-05-20T15:13:09.915" v="304"/>
          <ac:spMkLst>
            <pc:docMk/>
            <pc:sldMk cId="1683333031" sldId="399"/>
            <ac:spMk id="23" creationId="{4A591C89-05A0-4270-8397-626253D9D4E2}"/>
          </ac:spMkLst>
        </pc:spChg>
        <pc:spChg chg="add">
          <ac:chgData name="Davina Szilvasy" userId="59fb472d-eed4-4f11-9686-c2c8db02a2cd" providerId="ADAL" clId="{55AA95E2-CE2D-4A59-8AAA-4904E46F8785}" dt="2019-05-20T15:13:09.915" v="304"/>
          <ac:spMkLst>
            <pc:docMk/>
            <pc:sldMk cId="1683333031" sldId="399"/>
            <ac:spMk id="25" creationId="{0B6AC4C8-927C-478F-8E68-7CAE51C528C4}"/>
          </ac:spMkLst>
        </pc:spChg>
        <pc:spChg chg="del">
          <ac:chgData name="Davina Szilvasy" userId="59fb472d-eed4-4f11-9686-c2c8db02a2cd" providerId="ADAL" clId="{55AA95E2-CE2D-4A59-8AAA-4904E46F8785}" dt="2019-05-20T15:13:08.506" v="303" actId="478"/>
          <ac:spMkLst>
            <pc:docMk/>
            <pc:sldMk cId="1683333031" sldId="399"/>
            <ac:spMk id="27" creationId="{BFC62699-31B2-45DF-A49F-8AC91A7E1188}"/>
          </ac:spMkLst>
        </pc:spChg>
        <pc:spChg chg="del">
          <ac:chgData name="Davina Szilvasy" userId="59fb472d-eed4-4f11-9686-c2c8db02a2cd" providerId="ADAL" clId="{55AA95E2-CE2D-4A59-8AAA-4904E46F8785}" dt="2019-05-20T15:13:08.506" v="303" actId="478"/>
          <ac:spMkLst>
            <pc:docMk/>
            <pc:sldMk cId="1683333031" sldId="399"/>
            <ac:spMk id="28" creationId="{3819A4EA-7D58-4398-BF35-A3BF63ADE635}"/>
          </ac:spMkLst>
        </pc:spChg>
        <pc:spChg chg="add">
          <ac:chgData name="Davina Szilvasy" userId="59fb472d-eed4-4f11-9686-c2c8db02a2cd" providerId="ADAL" clId="{55AA95E2-CE2D-4A59-8AAA-4904E46F8785}" dt="2019-05-20T15:13:09.915" v="304"/>
          <ac:spMkLst>
            <pc:docMk/>
            <pc:sldMk cId="1683333031" sldId="399"/>
            <ac:spMk id="29" creationId="{C54F380D-C24E-4BAF-9D9A-A5CC8B1601E5}"/>
          </ac:spMkLst>
        </pc:spChg>
        <pc:spChg chg="add">
          <ac:chgData name="Davina Szilvasy" userId="59fb472d-eed4-4f11-9686-c2c8db02a2cd" providerId="ADAL" clId="{55AA95E2-CE2D-4A59-8AAA-4904E46F8785}" dt="2019-05-20T15:13:09.915" v="304"/>
          <ac:spMkLst>
            <pc:docMk/>
            <pc:sldMk cId="1683333031" sldId="399"/>
            <ac:spMk id="30" creationId="{E48CDC05-46A6-485E-BC6F-D9E4D15B798C}"/>
          </ac:spMkLst>
        </pc:spChg>
        <pc:spChg chg="del">
          <ac:chgData name="Davina Szilvasy" userId="59fb472d-eed4-4f11-9686-c2c8db02a2cd" providerId="ADAL" clId="{55AA95E2-CE2D-4A59-8AAA-4904E46F8785}" dt="2019-05-20T15:13:08.506" v="303" actId="478"/>
          <ac:spMkLst>
            <pc:docMk/>
            <pc:sldMk cId="1683333031" sldId="399"/>
            <ac:spMk id="40" creationId="{79B86B9D-CEDD-4751-B329-09803CF701C8}"/>
          </ac:spMkLst>
        </pc:spChg>
        <pc:spChg chg="del">
          <ac:chgData name="Davina Szilvasy" userId="59fb472d-eed4-4f11-9686-c2c8db02a2cd" providerId="ADAL" clId="{55AA95E2-CE2D-4A59-8AAA-4904E46F8785}" dt="2019-05-20T15:13:08.506" v="303" actId="478"/>
          <ac:spMkLst>
            <pc:docMk/>
            <pc:sldMk cId="1683333031" sldId="399"/>
            <ac:spMk id="41" creationId="{D1814FFB-3C9C-49D2-B3DA-F1583A8A0BC1}"/>
          </ac:spMkLst>
        </pc:spChg>
        <pc:grpChg chg="add mod">
          <ac:chgData name="Davina Szilvasy" userId="59fb472d-eed4-4f11-9686-c2c8db02a2cd" providerId="ADAL" clId="{55AA95E2-CE2D-4A59-8AAA-4904E46F8785}" dt="2019-05-20T15:01:34.450" v="192" actId="164"/>
          <ac:grpSpMkLst>
            <pc:docMk/>
            <pc:sldMk cId="1683333031" sldId="399"/>
            <ac:grpSpMk id="6" creationId="{2A41F0FD-402E-49CC-A43C-22548C970B61}"/>
          </ac:grpSpMkLst>
        </pc:grpChg>
        <pc:grpChg chg="del">
          <ac:chgData name="Davina Szilvasy" userId="59fb472d-eed4-4f11-9686-c2c8db02a2cd" providerId="ADAL" clId="{55AA95E2-CE2D-4A59-8AAA-4904E46F8785}" dt="2019-05-20T15:00:36.365" v="176" actId="165"/>
          <ac:grpSpMkLst>
            <pc:docMk/>
            <pc:sldMk cId="1683333031" sldId="399"/>
            <ac:grpSpMk id="13" creationId="{D723B23F-DFB0-40C8-8539-7E1C6D54F22B}"/>
          </ac:grpSpMkLst>
        </pc:grpChg>
        <pc:picChg chg="del mod topLvl">
          <ac:chgData name="Davina Szilvasy" userId="59fb472d-eed4-4f11-9686-c2c8db02a2cd" providerId="ADAL" clId="{55AA95E2-CE2D-4A59-8AAA-4904E46F8785}" dt="2019-05-20T15:00:42.551" v="178" actId="478"/>
          <ac:picMkLst>
            <pc:docMk/>
            <pc:sldMk cId="1683333031" sldId="399"/>
            <ac:picMk id="5" creationId="{E2499F63-CBB4-48C3-B219-2BB91DFA36E7}"/>
          </ac:picMkLst>
        </pc:picChg>
        <pc:picChg chg="add mod">
          <ac:chgData name="Davina Szilvasy" userId="59fb472d-eed4-4f11-9686-c2c8db02a2cd" providerId="ADAL" clId="{55AA95E2-CE2D-4A59-8AAA-4904E46F8785}" dt="2019-05-20T15:01:34.450" v="192" actId="164"/>
          <ac:picMkLst>
            <pc:docMk/>
            <pc:sldMk cId="1683333031" sldId="399"/>
            <ac:picMk id="17" creationId="{C8FCB454-76E7-437D-956C-BE6636D1B609}"/>
          </ac:picMkLst>
        </pc:picChg>
        <pc:cxnChg chg="mod ord topLvl">
          <ac:chgData name="Davina Szilvasy" userId="59fb472d-eed4-4f11-9686-c2c8db02a2cd" providerId="ADAL" clId="{55AA95E2-CE2D-4A59-8AAA-4904E46F8785}" dt="2019-05-20T15:01:34.450" v="192" actId="164"/>
          <ac:cxnSpMkLst>
            <pc:docMk/>
            <pc:sldMk cId="1683333031" sldId="399"/>
            <ac:cxnSpMk id="7" creationId="{C372DDB0-EE35-4655-937C-0CB2561B8721}"/>
          </ac:cxnSpMkLst>
        </pc:cxnChg>
        <pc:cxnChg chg="mod ord topLvl">
          <ac:chgData name="Davina Szilvasy" userId="59fb472d-eed4-4f11-9686-c2c8db02a2cd" providerId="ADAL" clId="{55AA95E2-CE2D-4A59-8AAA-4904E46F8785}" dt="2019-05-20T15:01:34.450" v="192" actId="164"/>
          <ac:cxnSpMkLst>
            <pc:docMk/>
            <pc:sldMk cId="1683333031" sldId="399"/>
            <ac:cxnSpMk id="39" creationId="{3BC70913-1AB3-43EF-A211-4A3E31C4AA00}"/>
          </ac:cxnSpMkLst>
        </pc:cxnChg>
      </pc:sldChg>
      <pc:sldChg chg="addSp delSp modSp">
        <pc:chgData name="Davina Szilvasy" userId="59fb472d-eed4-4f11-9686-c2c8db02a2cd" providerId="ADAL" clId="{55AA95E2-CE2D-4A59-8AAA-4904E46F8785}" dt="2019-05-20T15:00:15.124" v="173" actId="1076"/>
        <pc:sldMkLst>
          <pc:docMk/>
          <pc:sldMk cId="2258195537" sldId="400"/>
        </pc:sldMkLst>
        <pc:picChg chg="add mod">
          <ac:chgData name="Davina Szilvasy" userId="59fb472d-eed4-4f11-9686-c2c8db02a2cd" providerId="ADAL" clId="{55AA95E2-CE2D-4A59-8AAA-4904E46F8785}" dt="2019-05-20T15:00:15.124" v="173" actId="1076"/>
          <ac:picMkLst>
            <pc:docMk/>
            <pc:sldMk cId="2258195537" sldId="400"/>
            <ac:picMk id="4" creationId="{92DF6367-31E9-4CE9-8AAC-95363982324E}"/>
          </ac:picMkLst>
        </pc:picChg>
        <pc:picChg chg="del">
          <ac:chgData name="Davina Szilvasy" userId="59fb472d-eed4-4f11-9686-c2c8db02a2cd" providerId="ADAL" clId="{55AA95E2-CE2D-4A59-8AAA-4904E46F8785}" dt="2019-05-20T15:00:13.142" v="172" actId="478"/>
          <ac:picMkLst>
            <pc:docMk/>
            <pc:sldMk cId="2258195537" sldId="400"/>
            <ac:picMk id="21" creationId="{BD47A3F3-7E2B-4B8D-8EF6-FBC4003CB5B3}"/>
          </ac:picMkLst>
        </pc:picChg>
      </pc:sldChg>
      <pc:sldChg chg="addSp delSp">
        <pc:chgData name="Davina Szilvasy" userId="59fb472d-eed4-4f11-9686-c2c8db02a2cd" providerId="ADAL" clId="{55AA95E2-CE2D-4A59-8AAA-4904E46F8785}" dt="2019-05-20T15:00:22.057" v="175"/>
        <pc:sldMkLst>
          <pc:docMk/>
          <pc:sldMk cId="1496171202" sldId="401"/>
        </pc:sldMkLst>
        <pc:picChg chg="add">
          <ac:chgData name="Davina Szilvasy" userId="59fb472d-eed4-4f11-9686-c2c8db02a2cd" providerId="ADAL" clId="{55AA95E2-CE2D-4A59-8AAA-4904E46F8785}" dt="2019-05-20T15:00:22.057" v="175"/>
          <ac:picMkLst>
            <pc:docMk/>
            <pc:sldMk cId="1496171202" sldId="401"/>
            <ac:picMk id="13" creationId="{CB9A2228-F381-400C-9378-EE562A1FAD67}"/>
          </ac:picMkLst>
        </pc:picChg>
        <pc:picChg chg="del">
          <ac:chgData name="Davina Szilvasy" userId="59fb472d-eed4-4f11-9686-c2c8db02a2cd" providerId="ADAL" clId="{55AA95E2-CE2D-4A59-8AAA-4904E46F8785}" dt="2019-05-20T15:00:20.785" v="174" actId="478"/>
          <ac:picMkLst>
            <pc:docMk/>
            <pc:sldMk cId="1496171202" sldId="401"/>
            <ac:picMk id="21" creationId="{BD47A3F3-7E2B-4B8D-8EF6-FBC4003CB5B3}"/>
          </ac:picMkLst>
        </pc:picChg>
      </pc:sldChg>
      <pc:sldChg chg="addSp delSp modSp">
        <pc:chgData name="Davina Szilvasy" userId="59fb472d-eed4-4f11-9686-c2c8db02a2cd" providerId="ADAL" clId="{55AA95E2-CE2D-4A59-8AAA-4904E46F8785}" dt="2019-05-20T14:56:43.920" v="118"/>
        <pc:sldMkLst>
          <pc:docMk/>
          <pc:sldMk cId="3040673172" sldId="413"/>
        </pc:sldMkLst>
        <pc:spChg chg="del">
          <ac:chgData name="Davina Szilvasy" userId="59fb472d-eed4-4f11-9686-c2c8db02a2cd" providerId="ADAL" clId="{55AA95E2-CE2D-4A59-8AAA-4904E46F8785}" dt="2019-05-20T14:41:06.464" v="0" actId="478"/>
          <ac:spMkLst>
            <pc:docMk/>
            <pc:sldMk cId="3040673172" sldId="413"/>
            <ac:spMk id="13" creationId="{C3790149-8A35-48A4-81EE-DA4D0AB8BE38}"/>
          </ac:spMkLst>
        </pc:spChg>
        <pc:spChg chg="del">
          <ac:chgData name="Davina Szilvasy" userId="59fb472d-eed4-4f11-9686-c2c8db02a2cd" providerId="ADAL" clId="{55AA95E2-CE2D-4A59-8AAA-4904E46F8785}" dt="2019-05-20T14:41:06.464" v="0" actId="478"/>
          <ac:spMkLst>
            <pc:docMk/>
            <pc:sldMk cId="3040673172" sldId="413"/>
            <ac:spMk id="14" creationId="{2F439954-277F-40FC-B1FF-4432C9476DB6}"/>
          </ac:spMkLst>
        </pc:spChg>
        <pc:spChg chg="mod">
          <ac:chgData name="Davina Szilvasy" userId="59fb472d-eed4-4f11-9686-c2c8db02a2cd" providerId="ADAL" clId="{55AA95E2-CE2D-4A59-8AAA-4904E46F8785}" dt="2019-05-20T14:42:14.776" v="4" actId="207"/>
          <ac:spMkLst>
            <pc:docMk/>
            <pc:sldMk cId="3040673172" sldId="413"/>
            <ac:spMk id="19" creationId="{5252A847-DE45-4FA3-A1F8-EEBEB845FF8E}"/>
          </ac:spMkLst>
        </pc:spChg>
        <pc:grpChg chg="del mod">
          <ac:chgData name="Davina Szilvasy" userId="59fb472d-eed4-4f11-9686-c2c8db02a2cd" providerId="ADAL" clId="{55AA95E2-CE2D-4A59-8AAA-4904E46F8785}" dt="2019-05-20T14:56:38.737" v="117" actId="478"/>
          <ac:grpSpMkLst>
            <pc:docMk/>
            <pc:sldMk cId="3040673172" sldId="413"/>
            <ac:grpSpMk id="12" creationId="{E08BD9C0-C0AA-447B-AA64-8EAD4FB4712D}"/>
          </ac:grpSpMkLst>
        </pc:grpChg>
        <pc:picChg chg="add">
          <ac:chgData name="Davina Szilvasy" userId="59fb472d-eed4-4f11-9686-c2c8db02a2cd" providerId="ADAL" clId="{55AA95E2-CE2D-4A59-8AAA-4904E46F8785}" dt="2019-05-20T14:56:43.920" v="118"/>
          <ac:picMkLst>
            <pc:docMk/>
            <pc:sldMk cId="3040673172" sldId="413"/>
            <ac:picMk id="15" creationId="{7B72613D-5E83-4C5C-BF01-539DEBF1F945}"/>
          </ac:picMkLst>
        </pc:picChg>
        <pc:cxnChg chg="mod">
          <ac:chgData name="Davina Szilvasy" userId="59fb472d-eed4-4f11-9686-c2c8db02a2cd" providerId="ADAL" clId="{55AA95E2-CE2D-4A59-8AAA-4904E46F8785}" dt="2019-05-20T14:42:03.438" v="3" actId="1076"/>
          <ac:cxnSpMkLst>
            <pc:docMk/>
            <pc:sldMk cId="3040673172" sldId="413"/>
            <ac:cxnSpMk id="5" creationId="{252C9EE4-3C2A-497B-A74F-97AA69E7B3C8}"/>
          </ac:cxnSpMkLst>
        </pc:cxnChg>
      </pc:sldChg>
      <pc:sldChg chg="addSp delSp modSp">
        <pc:chgData name="Davina Szilvasy" userId="59fb472d-eed4-4f11-9686-c2c8db02a2cd" providerId="ADAL" clId="{55AA95E2-CE2D-4A59-8AAA-4904E46F8785}" dt="2019-05-20T14:54:57.398" v="109"/>
        <pc:sldMkLst>
          <pc:docMk/>
          <pc:sldMk cId="1391823947" sldId="414"/>
        </pc:sldMkLst>
        <pc:spChg chg="mod">
          <ac:chgData name="Davina Szilvasy" userId="59fb472d-eed4-4f11-9686-c2c8db02a2cd" providerId="ADAL" clId="{55AA95E2-CE2D-4A59-8AAA-4904E46F8785}" dt="2019-05-20T14:42:48.024" v="8" actId="207"/>
          <ac:spMkLst>
            <pc:docMk/>
            <pc:sldMk cId="1391823947" sldId="414"/>
            <ac:spMk id="19" creationId="{5252A847-DE45-4FA3-A1F8-EEBEB845FF8E}"/>
          </ac:spMkLst>
        </pc:spChg>
        <pc:grpChg chg="del">
          <ac:chgData name="Davina Szilvasy" userId="59fb472d-eed4-4f11-9686-c2c8db02a2cd" providerId="ADAL" clId="{55AA95E2-CE2D-4A59-8AAA-4904E46F8785}" dt="2019-05-20T14:54:55.900" v="108" actId="478"/>
          <ac:grpSpMkLst>
            <pc:docMk/>
            <pc:sldMk cId="1391823947" sldId="414"/>
            <ac:grpSpMk id="15" creationId="{853CC875-2F28-4BCA-AFA1-FE332162895E}"/>
          </ac:grpSpMkLst>
        </pc:grpChg>
        <pc:grpChg chg="add">
          <ac:chgData name="Davina Szilvasy" userId="59fb472d-eed4-4f11-9686-c2c8db02a2cd" providerId="ADAL" clId="{55AA95E2-CE2D-4A59-8AAA-4904E46F8785}" dt="2019-05-20T14:54:57.398" v="109"/>
          <ac:grpSpMkLst>
            <pc:docMk/>
            <pc:sldMk cId="1391823947" sldId="414"/>
            <ac:grpSpMk id="17" creationId="{9CB14EA9-7153-4E4B-97D2-CDD4D70C3C5A}"/>
          </ac:grpSpMkLst>
        </pc:grpChg>
      </pc:sldChg>
      <pc:sldChg chg="addSp delSp modSp">
        <pc:chgData name="Davina Szilvasy" userId="59fb472d-eed4-4f11-9686-c2c8db02a2cd" providerId="ADAL" clId="{55AA95E2-CE2D-4A59-8AAA-4904E46F8785}" dt="2019-05-20T14:56:27.106" v="116" actId="1076"/>
        <pc:sldMkLst>
          <pc:docMk/>
          <pc:sldMk cId="932691233" sldId="415"/>
        </pc:sldMkLst>
        <pc:spChg chg="mod">
          <ac:chgData name="Davina Szilvasy" userId="59fb472d-eed4-4f11-9686-c2c8db02a2cd" providerId="ADAL" clId="{55AA95E2-CE2D-4A59-8AAA-4904E46F8785}" dt="2019-05-20T14:42:37.656" v="7" actId="207"/>
          <ac:spMkLst>
            <pc:docMk/>
            <pc:sldMk cId="932691233" sldId="415"/>
            <ac:spMk id="19" creationId="{5252A847-DE45-4FA3-A1F8-EEBEB845FF8E}"/>
          </ac:spMkLst>
        </pc:spChg>
        <pc:grpChg chg="del">
          <ac:chgData name="Davina Szilvasy" userId="59fb472d-eed4-4f11-9686-c2c8db02a2cd" providerId="ADAL" clId="{55AA95E2-CE2D-4A59-8AAA-4904E46F8785}" dt="2019-05-20T14:42:29.083" v="5" actId="478"/>
          <ac:grpSpMkLst>
            <pc:docMk/>
            <pc:sldMk cId="932691233" sldId="415"/>
            <ac:grpSpMk id="12" creationId="{E08BD9C0-C0AA-447B-AA64-8EAD4FB4712D}"/>
          </ac:grpSpMkLst>
        </pc:grpChg>
        <pc:grpChg chg="add del mod">
          <ac:chgData name="Davina Szilvasy" userId="59fb472d-eed4-4f11-9686-c2c8db02a2cd" providerId="ADAL" clId="{55AA95E2-CE2D-4A59-8AAA-4904E46F8785}" dt="2019-05-20T14:56:17.619" v="114" actId="165"/>
          <ac:grpSpMkLst>
            <pc:docMk/>
            <pc:sldMk cId="932691233" sldId="415"/>
            <ac:grpSpMk id="13" creationId="{6FB92F07-D339-4F90-B66E-FF9EC2F158B7}"/>
          </ac:grpSpMkLst>
        </pc:grpChg>
        <pc:picChg chg="del topLvl">
          <ac:chgData name="Davina Szilvasy" userId="59fb472d-eed4-4f11-9686-c2c8db02a2cd" providerId="ADAL" clId="{55AA95E2-CE2D-4A59-8AAA-4904E46F8785}" dt="2019-05-20T14:55:38.205" v="112" actId="478"/>
          <ac:picMkLst>
            <pc:docMk/>
            <pc:sldMk cId="932691233" sldId="415"/>
            <ac:picMk id="3" creationId="{431BB9AE-4107-436A-93BB-25E2BEBBD2BB}"/>
          </ac:picMkLst>
        </pc:picChg>
        <pc:picChg chg="mod topLvl">
          <ac:chgData name="Davina Szilvasy" userId="59fb472d-eed4-4f11-9686-c2c8db02a2cd" providerId="ADAL" clId="{55AA95E2-CE2D-4A59-8AAA-4904E46F8785}" dt="2019-05-20T14:56:27.106" v="116" actId="1076"/>
          <ac:picMkLst>
            <pc:docMk/>
            <pc:sldMk cId="932691233" sldId="415"/>
            <ac:picMk id="14" creationId="{29E98AD3-1DB3-4F9A-AAD4-47E0602D9031}"/>
          </ac:picMkLst>
        </pc:picChg>
        <pc:cxnChg chg="del topLvl">
          <ac:chgData name="Davina Szilvasy" userId="59fb472d-eed4-4f11-9686-c2c8db02a2cd" providerId="ADAL" clId="{55AA95E2-CE2D-4A59-8AAA-4904E46F8785}" dt="2019-05-20T14:42:29.083" v="5" actId="478"/>
          <ac:cxnSpMkLst>
            <pc:docMk/>
            <pc:sldMk cId="932691233" sldId="415"/>
            <ac:cxnSpMk id="5" creationId="{252C9EE4-3C2A-497B-A74F-97AA69E7B3C8}"/>
          </ac:cxnSpMkLst>
        </pc:cxnChg>
        <pc:cxnChg chg="add del">
          <ac:chgData name="Davina Szilvasy" userId="59fb472d-eed4-4f11-9686-c2c8db02a2cd" providerId="ADAL" clId="{55AA95E2-CE2D-4A59-8AAA-4904E46F8785}" dt="2019-05-20T14:55:40.544" v="113" actId="478"/>
          <ac:cxnSpMkLst>
            <pc:docMk/>
            <pc:sldMk cId="932691233" sldId="415"/>
            <ac:cxnSpMk id="11" creationId="{8043CAA6-1585-4117-84B2-2BBF20D525CC}"/>
          </ac:cxnSpMkLst>
        </pc:cxnChg>
        <pc:cxnChg chg="del mod topLvl">
          <ac:chgData name="Davina Szilvasy" userId="59fb472d-eed4-4f11-9686-c2c8db02a2cd" providerId="ADAL" clId="{55AA95E2-CE2D-4A59-8AAA-4904E46F8785}" dt="2019-05-20T14:56:22.247" v="115" actId="478"/>
          <ac:cxnSpMkLst>
            <pc:docMk/>
            <pc:sldMk cId="932691233" sldId="415"/>
            <ac:cxnSpMk id="15" creationId="{95E083A4-F1AD-451B-B648-AFAD46EBD71E}"/>
          </ac:cxnSpMkLst>
        </pc:cxnChg>
        <pc:cxnChg chg="del mod topLvl">
          <ac:chgData name="Davina Szilvasy" userId="59fb472d-eed4-4f11-9686-c2c8db02a2cd" providerId="ADAL" clId="{55AA95E2-CE2D-4A59-8AAA-4904E46F8785}" dt="2019-05-20T14:56:22.247" v="115" actId="478"/>
          <ac:cxnSpMkLst>
            <pc:docMk/>
            <pc:sldMk cId="932691233" sldId="415"/>
            <ac:cxnSpMk id="16" creationId="{3B61C8DB-D049-4CC1-8560-F29CB183C590}"/>
          </ac:cxnSpMkLst>
        </pc:cxnChg>
      </pc:sldChg>
      <pc:sldChg chg="addSp delSp modSp">
        <pc:chgData name="Davina Szilvasy" userId="59fb472d-eed4-4f11-9686-c2c8db02a2cd" providerId="ADAL" clId="{55AA95E2-CE2D-4A59-8AAA-4904E46F8785}" dt="2019-05-20T14:50:12.225" v="34"/>
        <pc:sldMkLst>
          <pc:docMk/>
          <pc:sldMk cId="534544300" sldId="417"/>
        </pc:sldMkLst>
        <pc:spChg chg="mod">
          <ac:chgData name="Davina Szilvasy" userId="59fb472d-eed4-4f11-9686-c2c8db02a2cd" providerId="ADAL" clId="{55AA95E2-CE2D-4A59-8AAA-4904E46F8785}" dt="2019-05-20T14:45:12.710" v="15" actId="207"/>
          <ac:spMkLst>
            <pc:docMk/>
            <pc:sldMk cId="534544300" sldId="417"/>
            <ac:spMk id="19" creationId="{5252A847-DE45-4FA3-A1F8-EEBEB845FF8E}"/>
          </ac:spMkLst>
        </pc:spChg>
        <pc:grpChg chg="del">
          <ac:chgData name="Davina Szilvasy" userId="59fb472d-eed4-4f11-9686-c2c8db02a2cd" providerId="ADAL" clId="{55AA95E2-CE2D-4A59-8AAA-4904E46F8785}" dt="2019-05-20T14:50:11.014" v="33" actId="478"/>
          <ac:grpSpMkLst>
            <pc:docMk/>
            <pc:sldMk cId="534544300" sldId="417"/>
            <ac:grpSpMk id="12" creationId="{E08BD9C0-C0AA-447B-AA64-8EAD4FB4712D}"/>
          </ac:grpSpMkLst>
        </pc:grpChg>
        <pc:grpChg chg="add">
          <ac:chgData name="Davina Szilvasy" userId="59fb472d-eed4-4f11-9686-c2c8db02a2cd" providerId="ADAL" clId="{55AA95E2-CE2D-4A59-8AAA-4904E46F8785}" dt="2019-05-20T14:50:12.225" v="34"/>
          <ac:grpSpMkLst>
            <pc:docMk/>
            <pc:sldMk cId="534544300" sldId="417"/>
            <ac:grpSpMk id="13" creationId="{9B56FCAF-A6E6-4F54-B451-C0E491E9957E}"/>
          </ac:grpSpMkLst>
        </pc:grpChg>
        <pc:cxnChg chg="del">
          <ac:chgData name="Davina Szilvasy" userId="59fb472d-eed4-4f11-9686-c2c8db02a2cd" providerId="ADAL" clId="{55AA95E2-CE2D-4A59-8AAA-4904E46F8785}" dt="2019-05-20T14:50:11.014" v="33" actId="478"/>
          <ac:cxnSpMkLst>
            <pc:docMk/>
            <pc:sldMk cId="534544300" sldId="417"/>
            <ac:cxnSpMk id="11" creationId="{541C5343-E74B-47BE-9BC2-00A2E1E4C32F}"/>
          </ac:cxnSpMkLst>
        </pc:cxnChg>
        <pc:cxnChg chg="add">
          <ac:chgData name="Davina Szilvasy" userId="59fb472d-eed4-4f11-9686-c2c8db02a2cd" providerId="ADAL" clId="{55AA95E2-CE2D-4A59-8AAA-4904E46F8785}" dt="2019-05-20T14:50:12.225" v="34"/>
          <ac:cxnSpMkLst>
            <pc:docMk/>
            <pc:sldMk cId="534544300" sldId="417"/>
            <ac:cxnSpMk id="16" creationId="{7D9F40D5-C41E-48A9-9F33-A1218F55EA48}"/>
          </ac:cxnSpMkLst>
        </pc:cxnChg>
      </pc:sldChg>
      <pc:sldChg chg="modSp">
        <pc:chgData name="Davina Szilvasy" userId="59fb472d-eed4-4f11-9686-c2c8db02a2cd" providerId="ADAL" clId="{55AA95E2-CE2D-4A59-8AAA-4904E46F8785}" dt="2019-05-20T14:47:44.156" v="32"/>
        <pc:sldMkLst>
          <pc:docMk/>
          <pc:sldMk cId="4090613508" sldId="418"/>
        </pc:sldMkLst>
        <pc:spChg chg="mod">
          <ac:chgData name="Davina Szilvasy" userId="59fb472d-eed4-4f11-9686-c2c8db02a2cd" providerId="ADAL" clId="{55AA95E2-CE2D-4A59-8AAA-4904E46F8785}" dt="2019-05-20T14:45:19.846" v="16" actId="207"/>
          <ac:spMkLst>
            <pc:docMk/>
            <pc:sldMk cId="4090613508" sldId="418"/>
            <ac:spMk id="19" creationId="{5252A847-DE45-4FA3-A1F8-EEBEB845FF8E}"/>
          </ac:spMkLst>
        </pc:spChg>
        <pc:picChg chg="mod">
          <ac:chgData name="Davina Szilvasy" userId="59fb472d-eed4-4f11-9686-c2c8db02a2cd" providerId="ADAL" clId="{55AA95E2-CE2D-4A59-8AAA-4904E46F8785}" dt="2019-05-20T14:47:44.156" v="32"/>
          <ac:picMkLst>
            <pc:docMk/>
            <pc:sldMk cId="4090613508" sldId="418"/>
            <ac:picMk id="3" creationId="{431BB9AE-4107-436A-93BB-25E2BEBBD2BB}"/>
          </ac:picMkLst>
        </pc:picChg>
      </pc:sldChg>
      <pc:sldChg chg="addSp delSp modSp">
        <pc:chgData name="Davina Szilvasy" userId="59fb472d-eed4-4f11-9686-c2c8db02a2cd" providerId="ADAL" clId="{55AA95E2-CE2D-4A59-8AAA-4904E46F8785}" dt="2019-05-20T14:57:31.029" v="129" actId="1076"/>
        <pc:sldMkLst>
          <pc:docMk/>
          <pc:sldMk cId="2888333275" sldId="419"/>
        </pc:sldMkLst>
        <pc:picChg chg="del">
          <ac:chgData name="Davina Szilvasy" userId="59fb472d-eed4-4f11-9686-c2c8db02a2cd" providerId="ADAL" clId="{55AA95E2-CE2D-4A59-8AAA-4904E46F8785}" dt="2019-05-20T14:57:23.511" v="126" actId="478"/>
          <ac:picMkLst>
            <pc:docMk/>
            <pc:sldMk cId="2888333275" sldId="419"/>
            <ac:picMk id="3" creationId="{431BB9AE-4107-436A-93BB-25E2BEBBD2BB}"/>
          </ac:picMkLst>
        </pc:picChg>
        <pc:picChg chg="add mod">
          <ac:chgData name="Davina Szilvasy" userId="59fb472d-eed4-4f11-9686-c2c8db02a2cd" providerId="ADAL" clId="{55AA95E2-CE2D-4A59-8AAA-4904E46F8785}" dt="2019-05-20T14:57:31.029" v="129" actId="1076"/>
          <ac:picMkLst>
            <pc:docMk/>
            <pc:sldMk cId="2888333275" sldId="419"/>
            <ac:picMk id="11" creationId="{A0734EF0-7A92-4BEC-9F85-0D5B853EEF55}"/>
          </ac:picMkLst>
        </pc:picChg>
      </pc:sldChg>
      <pc:sldChg chg="addSp delSp modSp">
        <pc:chgData name="Davina Szilvasy" userId="59fb472d-eed4-4f11-9686-c2c8db02a2cd" providerId="ADAL" clId="{55AA95E2-CE2D-4A59-8AAA-4904E46F8785}" dt="2019-05-20T15:09:41.203" v="286" actId="478"/>
        <pc:sldMkLst>
          <pc:docMk/>
          <pc:sldMk cId="202694972" sldId="420"/>
        </pc:sldMkLst>
        <pc:picChg chg="del">
          <ac:chgData name="Davina Szilvasy" userId="59fb472d-eed4-4f11-9686-c2c8db02a2cd" providerId="ADAL" clId="{55AA95E2-CE2D-4A59-8AAA-4904E46F8785}" dt="2019-05-20T14:57:36.821" v="130" actId="478"/>
          <ac:picMkLst>
            <pc:docMk/>
            <pc:sldMk cId="202694972" sldId="420"/>
            <ac:picMk id="3" creationId="{431BB9AE-4107-436A-93BB-25E2BEBBD2BB}"/>
          </ac:picMkLst>
        </pc:picChg>
        <pc:picChg chg="add del mod ord">
          <ac:chgData name="Davina Szilvasy" userId="59fb472d-eed4-4f11-9686-c2c8db02a2cd" providerId="ADAL" clId="{55AA95E2-CE2D-4A59-8AAA-4904E46F8785}" dt="2019-05-20T15:09:41.203" v="286" actId="478"/>
          <ac:picMkLst>
            <pc:docMk/>
            <pc:sldMk cId="202694972" sldId="420"/>
            <ac:picMk id="13" creationId="{D3198932-2407-412E-9743-904C9273496F}"/>
          </ac:picMkLst>
        </pc:picChg>
        <pc:picChg chg="add ord">
          <ac:chgData name="Davina Szilvasy" userId="59fb472d-eed4-4f11-9686-c2c8db02a2cd" providerId="ADAL" clId="{55AA95E2-CE2D-4A59-8AAA-4904E46F8785}" dt="2019-05-20T15:09:19.784" v="282" actId="170"/>
          <ac:picMkLst>
            <pc:docMk/>
            <pc:sldMk cId="202694972" sldId="420"/>
            <ac:picMk id="14" creationId="{DFB7A73F-2A8F-4ACB-920A-D63ED6B3349A}"/>
          </ac:picMkLst>
        </pc:picChg>
        <pc:cxnChg chg="mod">
          <ac:chgData name="Davina Szilvasy" userId="59fb472d-eed4-4f11-9686-c2c8db02a2cd" providerId="ADAL" clId="{55AA95E2-CE2D-4A59-8AAA-4904E46F8785}" dt="2019-05-20T15:09:30.193" v="284" actId="1076"/>
          <ac:cxnSpMkLst>
            <pc:docMk/>
            <pc:sldMk cId="202694972" sldId="420"/>
            <ac:cxnSpMk id="11" creationId="{E60CB766-4D39-403C-BBAB-FE15FC346EAF}"/>
          </ac:cxnSpMkLst>
        </pc:cxnChg>
        <pc:cxnChg chg="mod">
          <ac:chgData name="Davina Szilvasy" userId="59fb472d-eed4-4f11-9686-c2c8db02a2cd" providerId="ADAL" clId="{55AA95E2-CE2D-4A59-8AAA-4904E46F8785}" dt="2019-05-20T15:09:35.386" v="285" actId="1076"/>
          <ac:cxnSpMkLst>
            <pc:docMk/>
            <pc:sldMk cId="202694972" sldId="420"/>
            <ac:cxnSpMk id="12" creationId="{4654ABD6-63AB-47E8-854C-C00D9217B8FB}"/>
          </ac:cxnSpMkLst>
        </pc:cxnChg>
      </pc:sldChg>
      <pc:sldChg chg="addSp delSp modSp">
        <pc:chgData name="Davina Szilvasy" userId="59fb472d-eed4-4f11-9686-c2c8db02a2cd" providerId="ADAL" clId="{55AA95E2-CE2D-4A59-8AAA-4904E46F8785}" dt="2019-05-20T14:54:44.004" v="107" actId="164"/>
        <pc:sldMkLst>
          <pc:docMk/>
          <pc:sldMk cId="1866798052" sldId="421"/>
        </pc:sldMkLst>
        <pc:spChg chg="mod">
          <ac:chgData name="Davina Szilvasy" userId="59fb472d-eed4-4f11-9686-c2c8db02a2cd" providerId="ADAL" clId="{55AA95E2-CE2D-4A59-8AAA-4904E46F8785}" dt="2019-05-20T14:43:36.602" v="13" actId="1037"/>
          <ac:spMkLst>
            <pc:docMk/>
            <pc:sldMk cId="1866798052" sldId="421"/>
            <ac:spMk id="2" creationId="{06A6593B-3149-4128-9057-A8ED3E420A0E}"/>
          </ac:spMkLst>
        </pc:spChg>
        <pc:spChg chg="add mod ord">
          <ac:chgData name="Davina Szilvasy" userId="59fb472d-eed4-4f11-9686-c2c8db02a2cd" providerId="ADAL" clId="{55AA95E2-CE2D-4A59-8AAA-4904E46F8785}" dt="2019-05-20T14:52:10.693" v="69" actId="170"/>
          <ac:spMkLst>
            <pc:docMk/>
            <pc:sldMk cId="1866798052" sldId="421"/>
            <ac:spMk id="6" creationId="{3BF317B6-4112-4CB4-B2EF-33F049DB0E8E}"/>
          </ac:spMkLst>
        </pc:spChg>
        <pc:spChg chg="mod">
          <ac:chgData name="Davina Szilvasy" userId="59fb472d-eed4-4f11-9686-c2c8db02a2cd" providerId="ADAL" clId="{55AA95E2-CE2D-4A59-8AAA-4904E46F8785}" dt="2019-05-20T14:43:30.442" v="12" actId="208"/>
          <ac:spMkLst>
            <pc:docMk/>
            <pc:sldMk cId="1866798052" sldId="421"/>
            <ac:spMk id="11" creationId="{AD3DB989-BC67-4DF8-9378-49858BF36ED0}"/>
          </ac:spMkLst>
        </pc:spChg>
        <pc:spChg chg="mod">
          <ac:chgData name="Davina Szilvasy" userId="59fb472d-eed4-4f11-9686-c2c8db02a2cd" providerId="ADAL" clId="{55AA95E2-CE2D-4A59-8AAA-4904E46F8785}" dt="2019-05-20T14:43:22.805" v="10" actId="208"/>
          <ac:spMkLst>
            <pc:docMk/>
            <pc:sldMk cId="1866798052" sldId="421"/>
            <ac:spMk id="13" creationId="{2D35B474-0057-4C95-BF5C-B6ABB18C53D1}"/>
          </ac:spMkLst>
        </pc:spChg>
        <pc:spChg chg="mod">
          <ac:chgData name="Davina Szilvasy" userId="59fb472d-eed4-4f11-9686-c2c8db02a2cd" providerId="ADAL" clId="{55AA95E2-CE2D-4A59-8AAA-4904E46F8785}" dt="2019-05-20T14:43:30.442" v="12" actId="208"/>
          <ac:spMkLst>
            <pc:docMk/>
            <pc:sldMk cId="1866798052" sldId="421"/>
            <ac:spMk id="16" creationId="{12CDCC45-C897-4701-A0C5-54C2D01CF73E}"/>
          </ac:spMkLst>
        </pc:spChg>
        <pc:spChg chg="mod">
          <ac:chgData name="Davina Szilvasy" userId="59fb472d-eed4-4f11-9686-c2c8db02a2cd" providerId="ADAL" clId="{55AA95E2-CE2D-4A59-8AAA-4904E46F8785}" dt="2019-05-20T14:45:05.956" v="14" actId="207"/>
          <ac:spMkLst>
            <pc:docMk/>
            <pc:sldMk cId="1866798052" sldId="421"/>
            <ac:spMk id="19" creationId="{5252A847-DE45-4FA3-A1F8-EEBEB845FF8E}"/>
          </ac:spMkLst>
        </pc:spChg>
        <pc:grpChg chg="add del mod topLvl">
          <ac:chgData name="Davina Szilvasy" userId="59fb472d-eed4-4f11-9686-c2c8db02a2cd" providerId="ADAL" clId="{55AA95E2-CE2D-4A59-8AAA-4904E46F8785}" dt="2019-05-20T14:53:51.749" v="100" actId="165"/>
          <ac:grpSpMkLst>
            <pc:docMk/>
            <pc:sldMk cId="1866798052" sldId="421"/>
            <ac:grpSpMk id="12" creationId="{E08BD9C0-C0AA-447B-AA64-8EAD4FB4712D}"/>
          </ac:grpSpMkLst>
        </pc:grpChg>
        <pc:grpChg chg="add del mod">
          <ac:chgData name="Davina Szilvasy" userId="59fb472d-eed4-4f11-9686-c2c8db02a2cd" providerId="ADAL" clId="{55AA95E2-CE2D-4A59-8AAA-4904E46F8785}" dt="2019-05-20T14:53:24.537" v="94" actId="165"/>
          <ac:grpSpMkLst>
            <pc:docMk/>
            <pc:sldMk cId="1866798052" sldId="421"/>
            <ac:grpSpMk id="15" creationId="{853CC875-2F28-4BCA-AFA1-FE332162895E}"/>
          </ac:grpSpMkLst>
        </pc:grpChg>
        <pc:grpChg chg="add mod">
          <ac:chgData name="Davina Szilvasy" userId="59fb472d-eed4-4f11-9686-c2c8db02a2cd" providerId="ADAL" clId="{55AA95E2-CE2D-4A59-8AAA-4904E46F8785}" dt="2019-05-20T14:54:44.004" v="107" actId="164"/>
          <ac:grpSpMkLst>
            <pc:docMk/>
            <pc:sldMk cId="1866798052" sldId="421"/>
            <ac:grpSpMk id="21" creationId="{A6AF908A-3096-4532-A480-550DE08FED7C}"/>
          </ac:grpSpMkLst>
        </pc:grpChg>
        <pc:picChg chg="del mod topLvl">
          <ac:chgData name="Davina Szilvasy" userId="59fb472d-eed4-4f11-9686-c2c8db02a2cd" providerId="ADAL" clId="{55AA95E2-CE2D-4A59-8AAA-4904E46F8785}" dt="2019-05-20T14:53:54.267" v="101" actId="478"/>
          <ac:picMkLst>
            <pc:docMk/>
            <pc:sldMk cId="1866798052" sldId="421"/>
            <ac:picMk id="3" creationId="{431BB9AE-4107-436A-93BB-25E2BEBBD2BB}"/>
          </ac:picMkLst>
        </pc:picChg>
        <pc:picChg chg="add mod">
          <ac:chgData name="Davina Szilvasy" userId="59fb472d-eed4-4f11-9686-c2c8db02a2cd" providerId="ADAL" clId="{55AA95E2-CE2D-4A59-8AAA-4904E46F8785}" dt="2019-05-20T14:54:44.004" v="107" actId="164"/>
          <ac:picMkLst>
            <pc:docMk/>
            <pc:sldMk cId="1866798052" sldId="421"/>
            <ac:picMk id="18" creationId="{3AD219B4-CE4B-49E9-B27A-F33E476EEF64}"/>
          </ac:picMkLst>
        </pc:picChg>
        <pc:cxnChg chg="mod ord topLvl">
          <ac:chgData name="Davina Szilvasy" userId="59fb472d-eed4-4f11-9686-c2c8db02a2cd" providerId="ADAL" clId="{55AA95E2-CE2D-4A59-8AAA-4904E46F8785}" dt="2019-05-20T14:54:44.004" v="107" actId="164"/>
          <ac:cxnSpMkLst>
            <pc:docMk/>
            <pc:sldMk cId="1866798052" sldId="421"/>
            <ac:cxnSpMk id="5" creationId="{252C9EE4-3C2A-497B-A74F-97AA69E7B3C8}"/>
          </ac:cxnSpMkLst>
        </pc:cxnChg>
        <pc:cxnChg chg="add del mod ord topLvl">
          <ac:chgData name="Davina Szilvasy" userId="59fb472d-eed4-4f11-9686-c2c8db02a2cd" providerId="ADAL" clId="{55AA95E2-CE2D-4A59-8AAA-4904E46F8785}" dt="2019-05-20T14:54:44.004" v="107" actId="164"/>
          <ac:cxnSpMkLst>
            <pc:docMk/>
            <pc:sldMk cId="1866798052" sldId="421"/>
            <ac:cxnSpMk id="14" creationId="{9416909B-05A9-4D66-A4DD-BFE1C46C63D8}"/>
          </ac:cxnSpMkLst>
        </pc:cxnChg>
      </pc:sldChg>
      <pc:sldChg chg="addSp delSp modSp add del">
        <pc:chgData name="Davina Szilvasy" userId="59fb472d-eed4-4f11-9686-c2c8db02a2cd" providerId="ADAL" clId="{55AA95E2-CE2D-4A59-8AAA-4904E46F8785}" dt="2019-05-20T15:07:42.832" v="270" actId="2696"/>
        <pc:sldMkLst>
          <pc:docMk/>
          <pc:sldMk cId="691622889" sldId="422"/>
        </pc:sldMkLst>
        <pc:spChg chg="mod topLvl">
          <ac:chgData name="Davina Szilvasy" userId="59fb472d-eed4-4f11-9686-c2c8db02a2cd" providerId="ADAL" clId="{55AA95E2-CE2D-4A59-8AAA-4904E46F8785}" dt="2019-05-20T15:03:33.564" v="219" actId="165"/>
          <ac:spMkLst>
            <pc:docMk/>
            <pc:sldMk cId="691622889" sldId="422"/>
            <ac:spMk id="4" creationId="{7B3BD57A-FFFE-43C2-AB6B-D0B6A141D921}"/>
          </ac:spMkLst>
        </pc:spChg>
        <pc:spChg chg="mod topLvl">
          <ac:chgData name="Davina Szilvasy" userId="59fb472d-eed4-4f11-9686-c2c8db02a2cd" providerId="ADAL" clId="{55AA95E2-CE2D-4A59-8AAA-4904E46F8785}" dt="2019-05-20T15:03:27.449" v="217" actId="165"/>
          <ac:spMkLst>
            <pc:docMk/>
            <pc:sldMk cId="691622889" sldId="422"/>
            <ac:spMk id="21" creationId="{7298C755-03C6-4522-814E-9EEFF67BA6FA}"/>
          </ac:spMkLst>
        </pc:spChg>
        <pc:spChg chg="mod topLvl">
          <ac:chgData name="Davina Szilvasy" userId="59fb472d-eed4-4f11-9686-c2c8db02a2cd" providerId="ADAL" clId="{55AA95E2-CE2D-4A59-8AAA-4904E46F8785}" dt="2019-05-20T15:03:27.449" v="217" actId="165"/>
          <ac:spMkLst>
            <pc:docMk/>
            <pc:sldMk cId="691622889" sldId="422"/>
            <ac:spMk id="22" creationId="{E049990D-7845-4255-85C7-A0688E306E7D}"/>
          </ac:spMkLst>
        </pc:spChg>
        <pc:spChg chg="mod topLvl">
          <ac:chgData name="Davina Szilvasy" userId="59fb472d-eed4-4f11-9686-c2c8db02a2cd" providerId="ADAL" clId="{55AA95E2-CE2D-4A59-8AAA-4904E46F8785}" dt="2019-05-20T15:03:27.449" v="217" actId="165"/>
          <ac:spMkLst>
            <pc:docMk/>
            <pc:sldMk cId="691622889" sldId="422"/>
            <ac:spMk id="23" creationId="{D3F70BA8-93F9-43AF-861C-64F0C8D3CD6D}"/>
          </ac:spMkLst>
        </pc:spChg>
        <pc:spChg chg="mod topLvl">
          <ac:chgData name="Davina Szilvasy" userId="59fb472d-eed4-4f11-9686-c2c8db02a2cd" providerId="ADAL" clId="{55AA95E2-CE2D-4A59-8AAA-4904E46F8785}" dt="2019-05-20T15:03:27.449" v="217" actId="165"/>
          <ac:spMkLst>
            <pc:docMk/>
            <pc:sldMk cId="691622889" sldId="422"/>
            <ac:spMk id="29" creationId="{8157491C-07CA-4522-A450-4B6AE6839ABC}"/>
          </ac:spMkLst>
        </pc:spChg>
        <pc:spChg chg="mod topLvl">
          <ac:chgData name="Davina Szilvasy" userId="59fb472d-eed4-4f11-9686-c2c8db02a2cd" providerId="ADAL" clId="{55AA95E2-CE2D-4A59-8AAA-4904E46F8785}" dt="2019-05-20T15:03:27.449" v="217" actId="165"/>
          <ac:spMkLst>
            <pc:docMk/>
            <pc:sldMk cId="691622889" sldId="422"/>
            <ac:spMk id="30" creationId="{C234115E-E983-4838-9F35-36E4A1E933EF}"/>
          </ac:spMkLst>
        </pc:spChg>
        <pc:spChg chg="mod topLvl">
          <ac:chgData name="Davina Szilvasy" userId="59fb472d-eed4-4f11-9686-c2c8db02a2cd" providerId="ADAL" clId="{55AA95E2-CE2D-4A59-8AAA-4904E46F8785}" dt="2019-05-20T15:03:27.449" v="217" actId="165"/>
          <ac:spMkLst>
            <pc:docMk/>
            <pc:sldMk cId="691622889" sldId="422"/>
            <ac:spMk id="31" creationId="{20C6D913-1172-4025-B479-0C593D7CBD3A}"/>
          </ac:spMkLst>
        </pc:spChg>
        <pc:grpChg chg="add del mod">
          <ac:chgData name="Davina Szilvasy" userId="59fb472d-eed4-4f11-9686-c2c8db02a2cd" providerId="ADAL" clId="{55AA95E2-CE2D-4A59-8AAA-4904E46F8785}" dt="2019-05-20T15:03:33.564" v="219" actId="165"/>
          <ac:grpSpMkLst>
            <pc:docMk/>
            <pc:sldMk cId="691622889" sldId="422"/>
            <ac:grpSpMk id="5" creationId="{8B0FC916-1026-4DF1-87E1-C7DD94933853}"/>
          </ac:grpSpMkLst>
        </pc:grpChg>
        <pc:grpChg chg="del mod topLvl">
          <ac:chgData name="Davina Szilvasy" userId="59fb472d-eed4-4f11-9686-c2c8db02a2cd" providerId="ADAL" clId="{55AA95E2-CE2D-4A59-8AAA-4904E46F8785}" dt="2019-05-20T15:03:27.449" v="217" actId="165"/>
          <ac:grpSpMkLst>
            <pc:docMk/>
            <pc:sldMk cId="691622889" sldId="422"/>
            <ac:grpSpMk id="32" creationId="{50FDCD06-3431-4562-8475-29E27F1E2AF9}"/>
          </ac:grpSpMkLst>
        </pc:grpChg>
        <pc:grpChg chg="del mod topLvl">
          <ac:chgData name="Davina Szilvasy" userId="59fb472d-eed4-4f11-9686-c2c8db02a2cd" providerId="ADAL" clId="{55AA95E2-CE2D-4A59-8AAA-4904E46F8785}" dt="2019-05-20T15:03:27.449" v="217" actId="165"/>
          <ac:grpSpMkLst>
            <pc:docMk/>
            <pc:sldMk cId="691622889" sldId="422"/>
            <ac:grpSpMk id="33" creationId="{3EA8C28D-52D9-4920-AD2A-B415026B0AAE}"/>
          </ac:grpSpMkLst>
        </pc:grpChg>
        <pc:grpChg chg="del mod topLvl">
          <ac:chgData name="Davina Szilvasy" userId="59fb472d-eed4-4f11-9686-c2c8db02a2cd" providerId="ADAL" clId="{55AA95E2-CE2D-4A59-8AAA-4904E46F8785}" dt="2019-05-20T15:03:27.449" v="217" actId="165"/>
          <ac:grpSpMkLst>
            <pc:docMk/>
            <pc:sldMk cId="691622889" sldId="422"/>
            <ac:grpSpMk id="34" creationId="{128452DF-0BA8-4E96-84F9-826C5F7B9BB5}"/>
          </ac:grpSpMkLst>
        </pc:grpChg>
        <pc:grpChg chg="del mod topLvl">
          <ac:chgData name="Davina Szilvasy" userId="59fb472d-eed4-4f11-9686-c2c8db02a2cd" providerId="ADAL" clId="{55AA95E2-CE2D-4A59-8AAA-4904E46F8785}" dt="2019-05-20T15:03:27.449" v="217" actId="165"/>
          <ac:grpSpMkLst>
            <pc:docMk/>
            <pc:sldMk cId="691622889" sldId="422"/>
            <ac:grpSpMk id="35" creationId="{0D8907F1-01AD-4672-8FE4-C37D77170E5A}"/>
          </ac:grpSpMkLst>
        </pc:grpChg>
        <pc:grpChg chg="del mod topLvl">
          <ac:chgData name="Davina Szilvasy" userId="59fb472d-eed4-4f11-9686-c2c8db02a2cd" providerId="ADAL" clId="{55AA95E2-CE2D-4A59-8AAA-4904E46F8785}" dt="2019-05-20T15:03:27.449" v="217" actId="165"/>
          <ac:grpSpMkLst>
            <pc:docMk/>
            <pc:sldMk cId="691622889" sldId="422"/>
            <ac:grpSpMk id="36" creationId="{3D27874E-B64C-4AB0-A24C-B1E5996A51BA}"/>
          </ac:grpSpMkLst>
        </pc:grpChg>
        <pc:grpChg chg="del">
          <ac:chgData name="Davina Szilvasy" userId="59fb472d-eed4-4f11-9686-c2c8db02a2cd" providerId="ADAL" clId="{55AA95E2-CE2D-4A59-8AAA-4904E46F8785}" dt="2019-05-20T15:03:24.518" v="216" actId="165"/>
          <ac:grpSpMkLst>
            <pc:docMk/>
            <pc:sldMk cId="691622889" sldId="422"/>
            <ac:grpSpMk id="37" creationId="{32EB4AEE-9842-4377-A222-FD4DF3C01FDE}"/>
          </ac:grpSpMkLst>
        </pc:grpChg>
        <pc:picChg chg="mod topLvl">
          <ac:chgData name="Davina Szilvasy" userId="59fb472d-eed4-4f11-9686-c2c8db02a2cd" providerId="ADAL" clId="{55AA95E2-CE2D-4A59-8AAA-4904E46F8785}" dt="2019-05-20T15:03:43.248" v="220" actId="1076"/>
          <ac:picMkLst>
            <pc:docMk/>
            <pc:sldMk cId="691622889" sldId="422"/>
            <ac:picMk id="2" creationId="{9BA30C00-7578-435F-BD66-89FA596E63FE}"/>
          </ac:picMkLst>
        </pc:picChg>
        <pc:picChg chg="mod topLvl">
          <ac:chgData name="Davina Szilvasy" userId="59fb472d-eed4-4f11-9686-c2c8db02a2cd" providerId="ADAL" clId="{55AA95E2-CE2D-4A59-8AAA-4904E46F8785}" dt="2019-05-20T15:03:27.449" v="217" actId="165"/>
          <ac:picMkLst>
            <pc:docMk/>
            <pc:sldMk cId="691622889" sldId="422"/>
            <ac:picMk id="3" creationId="{3F43E524-EDF4-4982-8C65-9247281BB6A7}"/>
          </ac:picMkLst>
        </pc:picChg>
        <pc:picChg chg="mod topLvl">
          <ac:chgData name="Davina Szilvasy" userId="59fb472d-eed4-4f11-9686-c2c8db02a2cd" providerId="ADAL" clId="{55AA95E2-CE2D-4A59-8AAA-4904E46F8785}" dt="2019-05-20T15:03:27.449" v="217" actId="165"/>
          <ac:picMkLst>
            <pc:docMk/>
            <pc:sldMk cId="691622889" sldId="422"/>
            <ac:picMk id="25" creationId="{6556232C-6107-4D25-A22E-CDEDF26379B0}"/>
          </ac:picMkLst>
        </pc:picChg>
      </pc:sldChg>
      <pc:sldChg chg="modSp add">
        <pc:chgData name="Davina Szilvasy" userId="59fb472d-eed4-4f11-9686-c2c8db02a2cd" providerId="ADAL" clId="{55AA95E2-CE2D-4A59-8AAA-4904E46F8785}" dt="2019-05-20T15:14:29.422" v="306" actId="20577"/>
        <pc:sldMkLst>
          <pc:docMk/>
          <pc:sldMk cId="2682631616" sldId="422"/>
        </pc:sldMkLst>
        <pc:spChg chg="mod">
          <ac:chgData name="Davina Szilvasy" userId="59fb472d-eed4-4f11-9686-c2c8db02a2cd" providerId="ADAL" clId="{55AA95E2-CE2D-4A59-8AAA-4904E46F8785}" dt="2019-05-20T15:11:05.728" v="287" actId="207"/>
          <ac:spMkLst>
            <pc:docMk/>
            <pc:sldMk cId="2682631616" sldId="422"/>
            <ac:spMk id="4" creationId="{7B3BD57A-FFFE-43C2-AB6B-D0B6A141D921}"/>
          </ac:spMkLst>
        </pc:spChg>
        <pc:spChg chg="mod">
          <ac:chgData name="Davina Szilvasy" userId="59fb472d-eed4-4f11-9686-c2c8db02a2cd" providerId="ADAL" clId="{55AA95E2-CE2D-4A59-8AAA-4904E46F8785}" dt="2019-05-20T15:08:10.632" v="273"/>
          <ac:spMkLst>
            <pc:docMk/>
            <pc:sldMk cId="2682631616" sldId="422"/>
            <ac:spMk id="19" creationId="{5252A847-DE45-4FA3-A1F8-EEBEB845FF8E}"/>
          </ac:spMkLst>
        </pc:spChg>
        <pc:spChg chg="mod">
          <ac:chgData name="Davina Szilvasy" userId="59fb472d-eed4-4f11-9686-c2c8db02a2cd" providerId="ADAL" clId="{55AA95E2-CE2D-4A59-8AAA-4904E46F8785}" dt="2019-05-20T15:11:33.236" v="291" actId="208"/>
          <ac:spMkLst>
            <pc:docMk/>
            <pc:sldMk cId="2682631616" sldId="422"/>
            <ac:spMk id="21" creationId="{7298C755-03C6-4522-814E-9EEFF67BA6FA}"/>
          </ac:spMkLst>
        </pc:spChg>
        <pc:spChg chg="mod">
          <ac:chgData name="Davina Szilvasy" userId="59fb472d-eed4-4f11-9686-c2c8db02a2cd" providerId="ADAL" clId="{55AA95E2-CE2D-4A59-8AAA-4904E46F8785}" dt="2019-05-20T15:14:29.422" v="306" actId="20577"/>
          <ac:spMkLst>
            <pc:docMk/>
            <pc:sldMk cId="2682631616" sldId="422"/>
            <ac:spMk id="22" creationId="{E049990D-7845-4255-85C7-A0688E306E7D}"/>
          </ac:spMkLst>
        </pc:spChg>
        <pc:spChg chg="mod">
          <ac:chgData name="Davina Szilvasy" userId="59fb472d-eed4-4f11-9686-c2c8db02a2cd" providerId="ADAL" clId="{55AA95E2-CE2D-4A59-8AAA-4904E46F8785}" dt="2019-05-20T15:11:23.265" v="289" actId="207"/>
          <ac:spMkLst>
            <pc:docMk/>
            <pc:sldMk cId="2682631616" sldId="422"/>
            <ac:spMk id="23" creationId="{D3F70BA8-93F9-43AF-861C-64F0C8D3CD6D}"/>
          </ac:spMkLst>
        </pc:spChg>
        <pc:spChg chg="mod">
          <ac:chgData name="Davina Szilvasy" userId="59fb472d-eed4-4f11-9686-c2c8db02a2cd" providerId="ADAL" clId="{55AA95E2-CE2D-4A59-8AAA-4904E46F8785}" dt="2019-05-20T15:11:23.265" v="289" actId="207"/>
          <ac:spMkLst>
            <pc:docMk/>
            <pc:sldMk cId="2682631616" sldId="422"/>
            <ac:spMk id="29" creationId="{8157491C-07CA-4522-A450-4B6AE6839ABC}"/>
          </ac:spMkLst>
        </pc:spChg>
        <pc:spChg chg="mod">
          <ac:chgData name="Davina Szilvasy" userId="59fb472d-eed4-4f11-9686-c2c8db02a2cd" providerId="ADAL" clId="{55AA95E2-CE2D-4A59-8AAA-4904E46F8785}" dt="2019-05-20T15:11:17.078" v="288" actId="207"/>
          <ac:spMkLst>
            <pc:docMk/>
            <pc:sldMk cId="2682631616" sldId="422"/>
            <ac:spMk id="30" creationId="{C234115E-E983-4838-9F35-36E4A1E933EF}"/>
          </ac:spMkLst>
        </pc:spChg>
        <pc:spChg chg="mod">
          <ac:chgData name="Davina Szilvasy" userId="59fb472d-eed4-4f11-9686-c2c8db02a2cd" providerId="ADAL" clId="{55AA95E2-CE2D-4A59-8AAA-4904E46F8785}" dt="2019-05-20T15:11:23.265" v="289" actId="207"/>
          <ac:spMkLst>
            <pc:docMk/>
            <pc:sldMk cId="2682631616" sldId="422"/>
            <ac:spMk id="31" creationId="{20C6D913-1172-4025-B479-0C593D7CBD3A}"/>
          </ac:spMkLst>
        </pc:spChg>
        <pc:grpChg chg="mod">
          <ac:chgData name="Davina Szilvasy" userId="59fb472d-eed4-4f11-9686-c2c8db02a2cd" providerId="ADAL" clId="{55AA95E2-CE2D-4A59-8AAA-4904E46F8785}" dt="2019-05-20T15:11:23.265" v="289" actId="207"/>
          <ac:grpSpMkLst>
            <pc:docMk/>
            <pc:sldMk cId="2682631616" sldId="422"/>
            <ac:grpSpMk id="37" creationId="{32EB4AEE-9842-4377-A222-FD4DF3C01FDE}"/>
          </ac:grpSpMkLst>
        </pc:grpChg>
        <pc:picChg chg="mod">
          <ac:chgData name="Davina Szilvasy" userId="59fb472d-eed4-4f11-9686-c2c8db02a2cd" providerId="ADAL" clId="{55AA95E2-CE2D-4A59-8AAA-4904E46F8785}" dt="2019-05-20T15:11:48.895" v="292"/>
          <ac:picMkLst>
            <pc:docMk/>
            <pc:sldMk cId="2682631616" sldId="422"/>
            <ac:picMk id="42" creationId="{EC2DB5D6-80B8-4555-8D34-3DB90CC17AB3}"/>
          </ac:picMkLst>
        </pc:picChg>
        <pc:picChg chg="mod">
          <ac:chgData name="Davina Szilvasy" userId="59fb472d-eed4-4f11-9686-c2c8db02a2cd" providerId="ADAL" clId="{55AA95E2-CE2D-4A59-8AAA-4904E46F8785}" dt="2019-05-20T15:11:48.895" v="292"/>
          <ac:picMkLst>
            <pc:docMk/>
            <pc:sldMk cId="2682631616" sldId="422"/>
            <ac:picMk id="43" creationId="{1943B121-EB7C-469D-8FF9-4C58C481C888}"/>
          </ac:picMkLst>
        </pc:picChg>
        <pc:cxnChg chg="mod">
          <ac:chgData name="Davina Szilvasy" userId="59fb472d-eed4-4f11-9686-c2c8db02a2cd" providerId="ADAL" clId="{55AA95E2-CE2D-4A59-8AAA-4904E46F8785}" dt="2019-05-20T15:11:57.910" v="294" actId="208"/>
          <ac:cxnSpMkLst>
            <pc:docMk/>
            <pc:sldMk cId="2682631616" sldId="422"/>
            <ac:cxnSpMk id="46" creationId="{85CB8EF3-12A6-4DBF-AFF6-BC5A76843B93}"/>
          </ac:cxnSpMkLst>
        </pc:cxnChg>
        <pc:cxnChg chg="mod">
          <ac:chgData name="Davina Szilvasy" userId="59fb472d-eed4-4f11-9686-c2c8db02a2cd" providerId="ADAL" clId="{55AA95E2-CE2D-4A59-8AAA-4904E46F8785}" dt="2019-05-20T15:11:57.910" v="294" actId="208"/>
          <ac:cxnSpMkLst>
            <pc:docMk/>
            <pc:sldMk cId="2682631616" sldId="422"/>
            <ac:cxnSpMk id="47" creationId="{5B0776E2-99F4-4EE1-8A59-F49A0C58F6B6}"/>
          </ac:cxnSpMkLst>
        </pc:cxnChg>
        <pc:cxnChg chg="mod">
          <ac:chgData name="Davina Szilvasy" userId="59fb472d-eed4-4f11-9686-c2c8db02a2cd" providerId="ADAL" clId="{55AA95E2-CE2D-4A59-8AAA-4904E46F8785}" dt="2019-05-20T15:11:53.713" v="293" actId="208"/>
          <ac:cxnSpMkLst>
            <pc:docMk/>
            <pc:sldMk cId="2682631616" sldId="422"/>
            <ac:cxnSpMk id="48" creationId="{A8DF8833-0FB9-4267-971D-64151A6B944C}"/>
          </ac:cxnSpMkLst>
        </pc:cxnChg>
        <pc:cxnChg chg="mod">
          <ac:chgData name="Davina Szilvasy" userId="59fb472d-eed4-4f11-9686-c2c8db02a2cd" providerId="ADAL" clId="{55AA95E2-CE2D-4A59-8AAA-4904E46F8785}" dt="2019-05-20T15:11:53.713" v="293" actId="208"/>
          <ac:cxnSpMkLst>
            <pc:docMk/>
            <pc:sldMk cId="2682631616" sldId="422"/>
            <ac:cxnSpMk id="49" creationId="{23B7A8C2-7104-417F-A6C3-F492AA73C3BD}"/>
          </ac:cxnSpMkLst>
        </pc:cxnChg>
      </pc:sldChg>
      <pc:sldChg chg="modSp add del">
        <pc:chgData name="Davina Szilvasy" userId="59fb472d-eed4-4f11-9686-c2c8db02a2cd" providerId="ADAL" clId="{55AA95E2-CE2D-4A59-8AAA-4904E46F8785}" dt="2019-05-20T15:12:18.343" v="297" actId="2696"/>
        <pc:sldMkLst>
          <pc:docMk/>
          <pc:sldMk cId="4153668220" sldId="423"/>
        </pc:sldMkLst>
        <pc:spChg chg="mod">
          <ac:chgData name="Davina Szilvasy" userId="59fb472d-eed4-4f11-9686-c2c8db02a2cd" providerId="ADAL" clId="{55AA95E2-CE2D-4A59-8AAA-4904E46F8785}" dt="2019-05-20T15:08:28.454" v="276"/>
          <ac:spMkLst>
            <pc:docMk/>
            <pc:sldMk cId="4153668220" sldId="423"/>
            <ac:spMk id="19" creationId="{5252A847-DE45-4FA3-A1F8-EEBEB845FF8E}"/>
          </ac:spMkLst>
        </pc:spChg>
      </pc:sldChg>
      <pc:sldChg chg="modSp add">
        <pc:chgData name="Davina Szilvasy" userId="59fb472d-eed4-4f11-9686-c2c8db02a2cd" providerId="ADAL" clId="{55AA95E2-CE2D-4A59-8AAA-4904E46F8785}" dt="2019-05-20T15:14:21.643" v="305" actId="20577"/>
        <pc:sldMkLst>
          <pc:docMk/>
          <pc:sldMk cId="4135084385" sldId="424"/>
        </pc:sldMkLst>
        <pc:spChg chg="mod">
          <ac:chgData name="Davina Szilvasy" userId="59fb472d-eed4-4f11-9686-c2c8db02a2cd" providerId="ADAL" clId="{55AA95E2-CE2D-4A59-8AAA-4904E46F8785}" dt="2019-05-20T15:12:15.500" v="296"/>
          <ac:spMkLst>
            <pc:docMk/>
            <pc:sldMk cId="4135084385" sldId="424"/>
            <ac:spMk id="19" creationId="{5252A847-DE45-4FA3-A1F8-EEBEB845FF8E}"/>
          </ac:spMkLst>
        </pc:spChg>
        <pc:spChg chg="mod">
          <ac:chgData name="Davina Szilvasy" userId="59fb472d-eed4-4f11-9686-c2c8db02a2cd" providerId="ADAL" clId="{55AA95E2-CE2D-4A59-8AAA-4904E46F8785}" dt="2019-05-20T15:14:21.643" v="305" actId="20577"/>
          <ac:spMkLst>
            <pc:docMk/>
            <pc:sldMk cId="4135084385" sldId="424"/>
            <ac:spMk id="22" creationId="{E049990D-7845-4255-85C7-A0688E306E7D}"/>
          </ac:spMkLst>
        </pc:spChg>
      </pc:sldChg>
    </pc:docChg>
  </pc:docChgLst>
  <pc:docChgLst>
    <pc:chgData name="Grace Lowther" userId="a8fe573b-0694-470f-9a15-3d4093241c1c" providerId="ADAL" clId="{78829810-2DC1-4643-81BB-B73DFB7AB29C}"/>
    <pc:docChg chg="undo redo custSel addSld delSld modSld sldOrd">
      <pc:chgData name="Grace Lowther" userId="a8fe573b-0694-470f-9a15-3d4093241c1c" providerId="ADAL" clId="{78829810-2DC1-4643-81BB-B73DFB7AB29C}" dt="2019-05-13T09:21:33.513" v="2975" actId="20577"/>
      <pc:docMkLst>
        <pc:docMk/>
      </pc:docMkLst>
      <pc:sldChg chg="addSp delSp modSp">
        <pc:chgData name="Grace Lowther" userId="a8fe573b-0694-470f-9a15-3d4093241c1c" providerId="ADAL" clId="{78829810-2DC1-4643-81BB-B73DFB7AB29C}" dt="2019-05-09T14:02:10.720" v="1951" actId="20577"/>
        <pc:sldMkLst>
          <pc:docMk/>
          <pc:sldMk cId="2637481266" sldId="256"/>
        </pc:sldMkLst>
        <pc:spChg chg="mod">
          <ac:chgData name="Grace Lowther" userId="a8fe573b-0694-470f-9a15-3d4093241c1c" providerId="ADAL" clId="{78829810-2DC1-4643-81BB-B73DFB7AB29C}" dt="2019-05-09T14:02:10.720" v="1951" actId="20577"/>
          <ac:spMkLst>
            <pc:docMk/>
            <pc:sldMk cId="2637481266" sldId="256"/>
            <ac:spMk id="9" creationId="{C0FCC07C-D89A-4BC2-ACF9-9425CD9789EB}"/>
          </ac:spMkLst>
        </pc:spChg>
        <pc:spChg chg="mod">
          <ac:chgData name="Grace Lowther" userId="a8fe573b-0694-470f-9a15-3d4093241c1c" providerId="ADAL" clId="{78829810-2DC1-4643-81BB-B73DFB7AB29C}" dt="2019-05-09T13:02:23.124" v="2" actId="113"/>
          <ac:spMkLst>
            <pc:docMk/>
            <pc:sldMk cId="2637481266" sldId="256"/>
            <ac:spMk id="19" creationId="{5252A847-DE45-4FA3-A1F8-EEBEB845FF8E}"/>
          </ac:spMkLst>
        </pc:spChg>
        <pc:grpChg chg="add">
          <ac:chgData name="Grace Lowther" userId="a8fe573b-0694-470f-9a15-3d4093241c1c" providerId="ADAL" clId="{78829810-2DC1-4643-81BB-B73DFB7AB29C}" dt="2019-05-09T14:02:07.329" v="1949"/>
          <ac:grpSpMkLst>
            <pc:docMk/>
            <pc:sldMk cId="2637481266" sldId="256"/>
            <ac:grpSpMk id="7" creationId="{36E3423D-920D-446B-A240-EC2501241C5B}"/>
          </ac:grpSpMkLst>
        </pc:grpChg>
        <pc:grpChg chg="del">
          <ac:chgData name="Grace Lowther" userId="a8fe573b-0694-470f-9a15-3d4093241c1c" providerId="ADAL" clId="{78829810-2DC1-4643-81BB-B73DFB7AB29C}" dt="2019-05-09T14:02:07.088" v="1948" actId="478"/>
          <ac:grpSpMkLst>
            <pc:docMk/>
            <pc:sldMk cId="2637481266" sldId="256"/>
            <ac:grpSpMk id="16" creationId="{B31300A9-E3C5-4701-8EF1-45ED088A04DD}"/>
          </ac:grpSpMkLst>
        </pc:grpChg>
      </pc:sldChg>
      <pc:sldChg chg="addSp delSp modSp">
        <pc:chgData name="Grace Lowther" userId="a8fe573b-0694-470f-9a15-3d4093241c1c" providerId="ADAL" clId="{78829810-2DC1-4643-81BB-B73DFB7AB29C}" dt="2019-05-09T14:02:15.169" v="1953"/>
        <pc:sldMkLst>
          <pc:docMk/>
          <pc:sldMk cId="3855900595" sldId="301"/>
        </pc:sldMkLst>
        <pc:spChg chg="mod">
          <ac:chgData name="Grace Lowther" userId="a8fe573b-0694-470f-9a15-3d4093241c1c" providerId="ADAL" clId="{78829810-2DC1-4643-81BB-B73DFB7AB29C}" dt="2019-05-09T13:06:21.604" v="71" actId="404"/>
          <ac:spMkLst>
            <pc:docMk/>
            <pc:sldMk cId="3855900595" sldId="301"/>
            <ac:spMk id="19" creationId="{5252A847-DE45-4FA3-A1F8-EEBEB845FF8E}"/>
          </ac:spMkLst>
        </pc:spChg>
        <pc:grpChg chg="add">
          <ac:chgData name="Grace Lowther" userId="a8fe573b-0694-470f-9a15-3d4093241c1c" providerId="ADAL" clId="{78829810-2DC1-4643-81BB-B73DFB7AB29C}" dt="2019-05-09T14:02:15.169" v="1953"/>
          <ac:grpSpMkLst>
            <pc:docMk/>
            <pc:sldMk cId="3855900595" sldId="301"/>
            <ac:grpSpMk id="7" creationId="{ABC3CAB9-B86C-463D-A21C-28B245A7ECFC}"/>
          </ac:grpSpMkLst>
        </pc:grpChg>
        <pc:grpChg chg="del">
          <ac:chgData name="Grace Lowther" userId="a8fe573b-0694-470f-9a15-3d4093241c1c" providerId="ADAL" clId="{78829810-2DC1-4643-81BB-B73DFB7AB29C}" dt="2019-05-09T14:02:14.981" v="1952" actId="478"/>
          <ac:grpSpMkLst>
            <pc:docMk/>
            <pc:sldMk cId="3855900595" sldId="301"/>
            <ac:grpSpMk id="16" creationId="{B31300A9-E3C5-4701-8EF1-45ED088A04DD}"/>
          </ac:grpSpMkLst>
        </pc:grpChg>
      </pc:sldChg>
      <pc:sldChg chg="addSp delSp modSp add">
        <pc:chgData name="Grace Lowther" userId="a8fe573b-0694-470f-9a15-3d4093241c1c" providerId="ADAL" clId="{78829810-2DC1-4643-81BB-B73DFB7AB29C}" dt="2019-05-13T09:18:55.159" v="2929" actId="20577"/>
        <pc:sldMkLst>
          <pc:docMk/>
          <pc:sldMk cId="1018163556" sldId="392"/>
        </pc:sldMkLst>
        <pc:spChg chg="mod">
          <ac:chgData name="Grace Lowther" userId="a8fe573b-0694-470f-9a15-3d4093241c1c" providerId="ADAL" clId="{78829810-2DC1-4643-81BB-B73DFB7AB29C}" dt="2019-05-13T09:18:41.106" v="2925" actId="403"/>
          <ac:spMkLst>
            <pc:docMk/>
            <pc:sldMk cId="1018163556" sldId="392"/>
            <ac:spMk id="19" creationId="{5252A847-DE45-4FA3-A1F8-EEBEB845FF8E}"/>
          </ac:spMkLst>
        </pc:spChg>
        <pc:grpChg chg="add del mod">
          <ac:chgData name="Grace Lowther" userId="a8fe573b-0694-470f-9a15-3d4093241c1c" providerId="ADAL" clId="{78829810-2DC1-4643-81BB-B73DFB7AB29C}" dt="2019-05-09T13:24:39.369" v="468" actId="165"/>
          <ac:grpSpMkLst>
            <pc:docMk/>
            <pc:sldMk cId="1018163556" sldId="392"/>
            <ac:grpSpMk id="5" creationId="{4AD83DBA-D975-4434-BD3F-A095A7043457}"/>
          </ac:grpSpMkLst>
        </pc:grpChg>
        <pc:grpChg chg="add mod">
          <ac:chgData name="Grace Lowther" userId="a8fe573b-0694-470f-9a15-3d4093241c1c" providerId="ADAL" clId="{78829810-2DC1-4643-81BB-B73DFB7AB29C}" dt="2019-05-09T13:24:46.799" v="477" actId="1038"/>
          <ac:grpSpMkLst>
            <pc:docMk/>
            <pc:sldMk cId="1018163556" sldId="392"/>
            <ac:grpSpMk id="6" creationId="{25D4D3EB-768A-4D6A-B3A7-D059DA373AC9}"/>
          </ac:grpSpMkLst>
        </pc:grpChg>
        <pc:grpChg chg="add mod topLvl">
          <ac:chgData name="Grace Lowther" userId="a8fe573b-0694-470f-9a15-3d4093241c1c" providerId="ADAL" clId="{78829810-2DC1-4643-81BB-B73DFB7AB29C}" dt="2019-05-09T13:24:44.167" v="470" actId="164"/>
          <ac:grpSpMkLst>
            <pc:docMk/>
            <pc:sldMk cId="1018163556" sldId="392"/>
            <ac:grpSpMk id="7" creationId="{86E819DD-3DE0-4714-B43E-87400A072344}"/>
          </ac:grpSpMkLst>
        </pc:grpChg>
        <pc:grpChg chg="add mod topLvl">
          <ac:chgData name="Grace Lowther" userId="a8fe573b-0694-470f-9a15-3d4093241c1c" providerId="ADAL" clId="{78829810-2DC1-4643-81BB-B73DFB7AB29C}" dt="2019-05-09T13:24:44.167" v="470" actId="164"/>
          <ac:grpSpMkLst>
            <pc:docMk/>
            <pc:sldMk cId="1018163556" sldId="392"/>
            <ac:grpSpMk id="12" creationId="{F02B4C4D-4B15-49D7-B11C-3B1668F94C70}"/>
          </ac:grpSpMkLst>
        </pc:grpChg>
        <pc:grpChg chg="del">
          <ac:chgData name="Grace Lowther" userId="a8fe573b-0694-470f-9a15-3d4093241c1c" providerId="ADAL" clId="{78829810-2DC1-4643-81BB-B73DFB7AB29C}" dt="2019-05-09T14:03:01.176" v="1958" actId="478"/>
          <ac:grpSpMkLst>
            <pc:docMk/>
            <pc:sldMk cId="1018163556" sldId="392"/>
            <ac:grpSpMk id="16" creationId="{B31300A9-E3C5-4701-8EF1-45ED088A04DD}"/>
          </ac:grpSpMkLst>
        </pc:grpChg>
        <pc:grpChg chg="add">
          <ac:chgData name="Grace Lowther" userId="a8fe573b-0694-470f-9a15-3d4093241c1c" providerId="ADAL" clId="{78829810-2DC1-4643-81BB-B73DFB7AB29C}" dt="2019-05-09T14:03:01.494" v="1959"/>
          <ac:grpSpMkLst>
            <pc:docMk/>
            <pc:sldMk cId="1018163556" sldId="392"/>
            <ac:grpSpMk id="21" creationId="{FAEF2949-5C4F-44D4-B1F3-2307CA445120}"/>
          </ac:grpSpMkLst>
        </pc:grpChg>
        <pc:graphicFrameChg chg="add mod modGraphic">
          <ac:chgData name="Grace Lowther" userId="a8fe573b-0694-470f-9a15-3d4093241c1c" providerId="ADAL" clId="{78829810-2DC1-4643-81BB-B73DFB7AB29C}" dt="2019-05-13T09:18:55.159" v="2929" actId="20577"/>
          <ac:graphicFrameMkLst>
            <pc:docMk/>
            <pc:sldMk cId="1018163556" sldId="392"/>
            <ac:graphicFrameMk id="20" creationId="{A8DBAE72-C420-4128-92C8-1B2E138E3AA3}"/>
          </ac:graphicFrameMkLst>
        </pc:graphicFrameChg>
        <pc:cxnChg chg="mod">
          <ac:chgData name="Grace Lowther" userId="a8fe573b-0694-470f-9a15-3d4093241c1c" providerId="ADAL" clId="{78829810-2DC1-4643-81BB-B73DFB7AB29C}" dt="2019-05-09T13:23:41.866" v="435" actId="1582"/>
          <ac:cxnSpMkLst>
            <pc:docMk/>
            <pc:sldMk cId="1018163556" sldId="392"/>
            <ac:cxnSpMk id="10" creationId="{12C39D29-2B95-469C-B66C-5A425F112CE2}"/>
          </ac:cxnSpMkLst>
        </pc:cxnChg>
        <pc:cxnChg chg="mod">
          <ac:chgData name="Grace Lowther" userId="a8fe573b-0694-470f-9a15-3d4093241c1c" providerId="ADAL" clId="{78829810-2DC1-4643-81BB-B73DFB7AB29C}" dt="2019-05-09T13:23:52.070" v="437" actId="14100"/>
          <ac:cxnSpMkLst>
            <pc:docMk/>
            <pc:sldMk cId="1018163556" sldId="392"/>
            <ac:cxnSpMk id="11" creationId="{A2F4DEA3-30A0-4A87-BC95-797B13907B7C}"/>
          </ac:cxnSpMkLst>
        </pc:cxnChg>
        <pc:cxnChg chg="mod">
          <ac:chgData name="Grace Lowther" userId="a8fe573b-0694-470f-9a15-3d4093241c1c" providerId="ADAL" clId="{78829810-2DC1-4643-81BB-B73DFB7AB29C}" dt="2019-05-09T13:23:28.678" v="434" actId="1582"/>
          <ac:cxnSpMkLst>
            <pc:docMk/>
            <pc:sldMk cId="1018163556" sldId="392"/>
            <ac:cxnSpMk id="14" creationId="{C6484FBC-49D1-41DD-BFFC-562506352C3F}"/>
          </ac:cxnSpMkLst>
        </pc:cxnChg>
        <pc:cxnChg chg="mod">
          <ac:chgData name="Grace Lowther" userId="a8fe573b-0694-470f-9a15-3d4093241c1c" providerId="ADAL" clId="{78829810-2DC1-4643-81BB-B73DFB7AB29C}" dt="2019-05-09T13:23:58.320" v="438" actId="14100"/>
          <ac:cxnSpMkLst>
            <pc:docMk/>
            <pc:sldMk cId="1018163556" sldId="392"/>
            <ac:cxnSpMk id="15" creationId="{78478BDF-66F1-4B56-938B-9D3025CF84CD}"/>
          </ac:cxnSpMkLst>
        </pc:cxnChg>
      </pc:sldChg>
      <pc:sldChg chg="addSp delSp modSp add ord">
        <pc:chgData name="Grace Lowther" userId="a8fe573b-0694-470f-9a15-3d4093241c1c" providerId="ADAL" clId="{78829810-2DC1-4643-81BB-B73DFB7AB29C}" dt="2019-05-13T09:19:06.217" v="2935" actId="403"/>
        <pc:sldMkLst>
          <pc:docMk/>
          <pc:sldMk cId="825795952" sldId="393"/>
        </pc:sldMkLst>
        <pc:spChg chg="mod">
          <ac:chgData name="Grace Lowther" userId="a8fe573b-0694-470f-9a15-3d4093241c1c" providerId="ADAL" clId="{78829810-2DC1-4643-81BB-B73DFB7AB29C}" dt="2019-05-13T09:19:06.217" v="2935" actId="403"/>
          <ac:spMkLst>
            <pc:docMk/>
            <pc:sldMk cId="825795952" sldId="393"/>
            <ac:spMk id="19" creationId="{5252A847-DE45-4FA3-A1F8-EEBEB845FF8E}"/>
          </ac:spMkLst>
        </pc:spChg>
        <pc:grpChg chg="del">
          <ac:chgData name="Grace Lowther" userId="a8fe573b-0694-470f-9a15-3d4093241c1c" providerId="ADAL" clId="{78829810-2DC1-4643-81BB-B73DFB7AB29C}" dt="2019-05-09T14:03:08.359" v="1960" actId="478"/>
          <ac:grpSpMkLst>
            <pc:docMk/>
            <pc:sldMk cId="825795952" sldId="393"/>
            <ac:grpSpMk id="16" creationId="{B31300A9-E3C5-4701-8EF1-45ED088A04DD}"/>
          </ac:grpSpMkLst>
        </pc:grpChg>
        <pc:grpChg chg="add">
          <ac:chgData name="Grace Lowther" userId="a8fe573b-0694-470f-9a15-3d4093241c1c" providerId="ADAL" clId="{78829810-2DC1-4643-81BB-B73DFB7AB29C}" dt="2019-05-09T14:03:08.526" v="1961"/>
          <ac:grpSpMkLst>
            <pc:docMk/>
            <pc:sldMk cId="825795952" sldId="393"/>
            <ac:grpSpMk id="22" creationId="{EBFE91F2-EFCC-49B5-916B-F93B1FD8FB49}"/>
          </ac:grpSpMkLst>
        </pc:grpChg>
        <pc:graphicFrameChg chg="modGraphic">
          <ac:chgData name="Grace Lowther" userId="a8fe573b-0694-470f-9a15-3d4093241c1c" providerId="ADAL" clId="{78829810-2DC1-4643-81BB-B73DFB7AB29C}" dt="2019-05-13T09:19:00.200" v="2933" actId="20577"/>
          <ac:graphicFrameMkLst>
            <pc:docMk/>
            <pc:sldMk cId="825795952" sldId="393"/>
            <ac:graphicFrameMk id="20" creationId="{A8DBAE72-C420-4128-92C8-1B2E138E3AA3}"/>
          </ac:graphicFrameMkLst>
        </pc:graphicFrameChg>
        <pc:cxnChg chg="add mod">
          <ac:chgData name="Grace Lowther" userId="a8fe573b-0694-470f-9a15-3d4093241c1c" providerId="ADAL" clId="{78829810-2DC1-4643-81BB-B73DFB7AB29C}" dt="2019-05-09T13:25:16.796" v="484" actId="14100"/>
          <ac:cxnSpMkLst>
            <pc:docMk/>
            <pc:sldMk cId="825795952" sldId="393"/>
            <ac:cxnSpMk id="3" creationId="{57BAA69A-4B1C-4D7D-BC6B-1F6628F2A929}"/>
          </ac:cxnSpMkLst>
        </pc:cxnChg>
        <pc:cxnChg chg="add mod">
          <ac:chgData name="Grace Lowther" userId="a8fe573b-0694-470f-9a15-3d4093241c1c" providerId="ADAL" clId="{78829810-2DC1-4643-81BB-B73DFB7AB29C}" dt="2019-05-09T13:25:25.099" v="487" actId="14100"/>
          <ac:cxnSpMkLst>
            <pc:docMk/>
            <pc:sldMk cId="825795952" sldId="393"/>
            <ac:cxnSpMk id="21" creationId="{713616B1-13EC-407E-98BB-6C58972B21EB}"/>
          </ac:cxnSpMkLst>
        </pc:cxnChg>
        <pc:cxnChg chg="add del">
          <ac:chgData name="Grace Lowther" userId="a8fe573b-0694-470f-9a15-3d4093241c1c" providerId="ADAL" clId="{78829810-2DC1-4643-81BB-B73DFB7AB29C}" dt="2019-05-09T14:19:08.351" v="2272"/>
          <ac:cxnSpMkLst>
            <pc:docMk/>
            <pc:sldMk cId="825795952" sldId="393"/>
            <ac:cxnSpMk id="25" creationId="{E7AAD17D-91A6-4D57-876F-307DD172493F}"/>
          </ac:cxnSpMkLst>
        </pc:cxnChg>
      </pc:sldChg>
      <pc:sldChg chg="addSp delSp modSp add">
        <pc:chgData name="Grace Lowther" userId="a8fe573b-0694-470f-9a15-3d4093241c1c" providerId="ADAL" clId="{78829810-2DC1-4643-81BB-B73DFB7AB29C}" dt="2019-05-09T14:21:20.330" v="2325" actId="20577"/>
        <pc:sldMkLst>
          <pc:docMk/>
          <pc:sldMk cId="1959615085" sldId="394"/>
        </pc:sldMkLst>
        <pc:spChg chg="add mod topLvl">
          <ac:chgData name="Grace Lowther" userId="a8fe573b-0694-470f-9a15-3d4093241c1c" providerId="ADAL" clId="{78829810-2DC1-4643-81BB-B73DFB7AB29C}" dt="2019-05-09T13:41:36.889" v="866" actId="164"/>
          <ac:spMkLst>
            <pc:docMk/>
            <pc:sldMk cId="1959615085" sldId="394"/>
            <ac:spMk id="4" creationId="{7B3BD57A-FFFE-43C2-AB6B-D0B6A141D921}"/>
          </ac:spMkLst>
        </pc:spChg>
        <pc:spChg chg="mod">
          <ac:chgData name="Grace Lowther" userId="a8fe573b-0694-470f-9a15-3d4093241c1c" providerId="ADAL" clId="{78829810-2DC1-4643-81BB-B73DFB7AB29C}" dt="2019-05-09T13:42:23.846" v="887" actId="20577"/>
          <ac:spMkLst>
            <pc:docMk/>
            <pc:sldMk cId="1959615085" sldId="394"/>
            <ac:spMk id="19" creationId="{5252A847-DE45-4FA3-A1F8-EEBEB845FF8E}"/>
          </ac:spMkLst>
        </pc:spChg>
        <pc:spChg chg="add mod topLvl">
          <ac:chgData name="Grace Lowther" userId="a8fe573b-0694-470f-9a15-3d4093241c1c" providerId="ADAL" clId="{78829810-2DC1-4643-81BB-B73DFB7AB29C}" dt="2019-05-09T14:21:20.330" v="2325" actId="20577"/>
          <ac:spMkLst>
            <pc:docMk/>
            <pc:sldMk cId="1959615085" sldId="394"/>
            <ac:spMk id="21" creationId="{7298C755-03C6-4522-814E-9EEFF67BA6FA}"/>
          </ac:spMkLst>
        </pc:spChg>
        <pc:spChg chg="add mod topLvl">
          <ac:chgData name="Grace Lowther" userId="a8fe573b-0694-470f-9a15-3d4093241c1c" providerId="ADAL" clId="{78829810-2DC1-4643-81BB-B73DFB7AB29C}" dt="2019-05-09T13:41:45.195" v="868" actId="164"/>
          <ac:spMkLst>
            <pc:docMk/>
            <pc:sldMk cId="1959615085" sldId="394"/>
            <ac:spMk id="22" creationId="{E049990D-7845-4255-85C7-A0688E306E7D}"/>
          </ac:spMkLst>
        </pc:spChg>
        <pc:spChg chg="add mod topLvl">
          <ac:chgData name="Grace Lowther" userId="a8fe573b-0694-470f-9a15-3d4093241c1c" providerId="ADAL" clId="{78829810-2DC1-4643-81BB-B73DFB7AB29C}" dt="2019-05-09T13:41:42.460" v="867" actId="164"/>
          <ac:spMkLst>
            <pc:docMk/>
            <pc:sldMk cId="1959615085" sldId="394"/>
            <ac:spMk id="23" creationId="{D3F70BA8-93F9-43AF-861C-64F0C8D3CD6D}"/>
          </ac:spMkLst>
        </pc:spChg>
        <pc:spChg chg="add del mod">
          <ac:chgData name="Grace Lowther" userId="a8fe573b-0694-470f-9a15-3d4093241c1c" providerId="ADAL" clId="{78829810-2DC1-4643-81BB-B73DFB7AB29C}" dt="2019-05-09T13:39:55.558" v="814"/>
          <ac:spMkLst>
            <pc:docMk/>
            <pc:sldMk cId="1959615085" sldId="394"/>
            <ac:spMk id="26" creationId="{6BC898BF-428F-4374-B67A-C06B77118F00}"/>
          </ac:spMkLst>
        </pc:spChg>
        <pc:spChg chg="add mod">
          <ac:chgData name="Grace Lowther" userId="a8fe573b-0694-470f-9a15-3d4093241c1c" providerId="ADAL" clId="{78829810-2DC1-4643-81BB-B73DFB7AB29C}" dt="2019-05-09T13:41:45.195" v="868" actId="164"/>
          <ac:spMkLst>
            <pc:docMk/>
            <pc:sldMk cId="1959615085" sldId="394"/>
            <ac:spMk id="29" creationId="{8157491C-07CA-4522-A450-4B6AE6839ABC}"/>
          </ac:spMkLst>
        </pc:spChg>
        <pc:spChg chg="add mod">
          <ac:chgData name="Grace Lowther" userId="a8fe573b-0694-470f-9a15-3d4093241c1c" providerId="ADAL" clId="{78829810-2DC1-4643-81BB-B73DFB7AB29C}" dt="2019-05-09T13:41:47.851" v="869" actId="164"/>
          <ac:spMkLst>
            <pc:docMk/>
            <pc:sldMk cId="1959615085" sldId="394"/>
            <ac:spMk id="30" creationId="{C234115E-E983-4838-9F35-36E4A1E933EF}"/>
          </ac:spMkLst>
        </pc:spChg>
        <pc:spChg chg="add mod">
          <ac:chgData name="Grace Lowther" userId="a8fe573b-0694-470f-9a15-3d4093241c1c" providerId="ADAL" clId="{78829810-2DC1-4643-81BB-B73DFB7AB29C}" dt="2019-05-09T13:41:51.725" v="870" actId="164"/>
          <ac:spMkLst>
            <pc:docMk/>
            <pc:sldMk cId="1959615085" sldId="394"/>
            <ac:spMk id="31" creationId="{20C6D913-1172-4025-B479-0C593D7CBD3A}"/>
          </ac:spMkLst>
        </pc:spChg>
        <pc:grpChg chg="add del mod topLvl">
          <ac:chgData name="Grace Lowther" userId="a8fe573b-0694-470f-9a15-3d4093241c1c" providerId="ADAL" clId="{78829810-2DC1-4643-81BB-B73DFB7AB29C}" dt="2019-05-09T13:41:09.554" v="834" actId="165"/>
          <ac:grpSpMkLst>
            <pc:docMk/>
            <pc:sldMk cId="1959615085" sldId="394"/>
            <ac:grpSpMk id="5" creationId="{85D4B5D9-2814-48E8-8844-B65C01F63B70}"/>
          </ac:grpSpMkLst>
        </pc:grpChg>
        <pc:grpChg chg="del">
          <ac:chgData name="Grace Lowther" userId="a8fe573b-0694-470f-9a15-3d4093241c1c" providerId="ADAL" clId="{78829810-2DC1-4643-81BB-B73DFB7AB29C}" dt="2019-05-09T13:29:12.276" v="549" actId="478"/>
          <ac:grpSpMkLst>
            <pc:docMk/>
            <pc:sldMk cId="1959615085" sldId="394"/>
            <ac:grpSpMk id="6" creationId="{25D4D3EB-768A-4D6A-B3A7-D059DA373AC9}"/>
          </ac:grpSpMkLst>
        </pc:grpChg>
        <pc:grpChg chg="del">
          <ac:chgData name="Grace Lowther" userId="a8fe573b-0694-470f-9a15-3d4093241c1c" providerId="ADAL" clId="{78829810-2DC1-4643-81BB-B73DFB7AB29C}" dt="2019-05-09T14:03:53.060" v="1980" actId="478"/>
          <ac:grpSpMkLst>
            <pc:docMk/>
            <pc:sldMk cId="1959615085" sldId="394"/>
            <ac:grpSpMk id="16" creationId="{B31300A9-E3C5-4701-8EF1-45ED088A04DD}"/>
          </ac:grpSpMkLst>
        </pc:grpChg>
        <pc:grpChg chg="add del mod topLvl">
          <ac:chgData name="Grace Lowther" userId="a8fe573b-0694-470f-9a15-3d4093241c1c" providerId="ADAL" clId="{78829810-2DC1-4643-81BB-B73DFB7AB29C}" dt="2019-05-09T13:41:10.988" v="835" actId="165"/>
          <ac:grpSpMkLst>
            <pc:docMk/>
            <pc:sldMk cId="1959615085" sldId="394"/>
            <ac:grpSpMk id="24" creationId="{C9A59478-33E6-446D-9BF9-2703720BF911}"/>
          </ac:grpSpMkLst>
        </pc:grpChg>
        <pc:grpChg chg="add del mod topLvl">
          <ac:chgData name="Grace Lowther" userId="a8fe573b-0694-470f-9a15-3d4093241c1c" providerId="ADAL" clId="{78829810-2DC1-4643-81BB-B73DFB7AB29C}" dt="2019-05-09T13:39:55.558" v="814"/>
          <ac:grpSpMkLst>
            <pc:docMk/>
            <pc:sldMk cId="1959615085" sldId="394"/>
            <ac:grpSpMk id="27" creationId="{D7BACCE9-3599-4AA7-9717-4F3A882A969B}"/>
          </ac:grpSpMkLst>
        </pc:grpChg>
        <pc:grpChg chg="add del mod">
          <ac:chgData name="Grace Lowther" userId="a8fe573b-0694-470f-9a15-3d4093241c1c" providerId="ADAL" clId="{78829810-2DC1-4643-81BB-B73DFB7AB29C}" dt="2019-05-09T13:39:43.833" v="809" actId="165"/>
          <ac:grpSpMkLst>
            <pc:docMk/>
            <pc:sldMk cId="1959615085" sldId="394"/>
            <ac:grpSpMk id="28" creationId="{22241B73-588A-47A3-B9D1-087CF6776336}"/>
          </ac:grpSpMkLst>
        </pc:grpChg>
        <pc:grpChg chg="add mod">
          <ac:chgData name="Grace Lowther" userId="a8fe573b-0694-470f-9a15-3d4093241c1c" providerId="ADAL" clId="{78829810-2DC1-4643-81BB-B73DFB7AB29C}" dt="2019-05-09T13:42:11.147" v="882" actId="12788"/>
          <ac:grpSpMkLst>
            <pc:docMk/>
            <pc:sldMk cId="1959615085" sldId="394"/>
            <ac:grpSpMk id="32" creationId="{50FDCD06-3431-4562-8475-29E27F1E2AF9}"/>
          </ac:grpSpMkLst>
        </pc:grpChg>
        <pc:grpChg chg="add mod">
          <ac:chgData name="Grace Lowther" userId="a8fe573b-0694-470f-9a15-3d4093241c1c" providerId="ADAL" clId="{78829810-2DC1-4643-81BB-B73DFB7AB29C}" dt="2019-05-09T13:42:11.147" v="882" actId="12788"/>
          <ac:grpSpMkLst>
            <pc:docMk/>
            <pc:sldMk cId="1959615085" sldId="394"/>
            <ac:grpSpMk id="33" creationId="{3EA8C28D-52D9-4920-AD2A-B415026B0AAE}"/>
          </ac:grpSpMkLst>
        </pc:grpChg>
        <pc:grpChg chg="add mod">
          <ac:chgData name="Grace Lowther" userId="a8fe573b-0694-470f-9a15-3d4093241c1c" providerId="ADAL" clId="{78829810-2DC1-4643-81BB-B73DFB7AB29C}" dt="2019-05-09T13:42:11.147" v="882" actId="12788"/>
          <ac:grpSpMkLst>
            <pc:docMk/>
            <pc:sldMk cId="1959615085" sldId="394"/>
            <ac:grpSpMk id="34" creationId="{128452DF-0BA8-4E96-84F9-826C5F7B9BB5}"/>
          </ac:grpSpMkLst>
        </pc:grpChg>
        <pc:grpChg chg="add mod">
          <ac:chgData name="Grace Lowther" userId="a8fe573b-0694-470f-9a15-3d4093241c1c" providerId="ADAL" clId="{78829810-2DC1-4643-81BB-B73DFB7AB29C}" dt="2019-05-09T13:42:11.147" v="882" actId="12788"/>
          <ac:grpSpMkLst>
            <pc:docMk/>
            <pc:sldMk cId="1959615085" sldId="394"/>
            <ac:grpSpMk id="35" creationId="{0D8907F1-01AD-4672-8FE4-C37D77170E5A}"/>
          </ac:grpSpMkLst>
        </pc:grpChg>
        <pc:grpChg chg="add mod">
          <ac:chgData name="Grace Lowther" userId="a8fe573b-0694-470f-9a15-3d4093241c1c" providerId="ADAL" clId="{78829810-2DC1-4643-81BB-B73DFB7AB29C}" dt="2019-05-09T13:42:11.147" v="882" actId="12788"/>
          <ac:grpSpMkLst>
            <pc:docMk/>
            <pc:sldMk cId="1959615085" sldId="394"/>
            <ac:grpSpMk id="36" creationId="{3D27874E-B64C-4AB0-A24C-B1E5996A51BA}"/>
          </ac:grpSpMkLst>
        </pc:grpChg>
        <pc:grpChg chg="add mod">
          <ac:chgData name="Grace Lowther" userId="a8fe573b-0694-470f-9a15-3d4093241c1c" providerId="ADAL" clId="{78829810-2DC1-4643-81BB-B73DFB7AB29C}" dt="2019-05-09T13:42:13.899" v="884" actId="1076"/>
          <ac:grpSpMkLst>
            <pc:docMk/>
            <pc:sldMk cId="1959615085" sldId="394"/>
            <ac:grpSpMk id="37" creationId="{32EB4AEE-9842-4377-A222-FD4DF3C01FDE}"/>
          </ac:grpSpMkLst>
        </pc:grpChg>
        <pc:grpChg chg="add">
          <ac:chgData name="Grace Lowther" userId="a8fe573b-0694-470f-9a15-3d4093241c1c" providerId="ADAL" clId="{78829810-2DC1-4643-81BB-B73DFB7AB29C}" dt="2019-05-09T14:03:53.270" v="1981"/>
          <ac:grpSpMkLst>
            <pc:docMk/>
            <pc:sldMk cId="1959615085" sldId="394"/>
            <ac:grpSpMk id="38" creationId="{46FA53C8-3A61-4EB2-B773-FE6F8610A865}"/>
          </ac:grpSpMkLst>
        </pc:grpChg>
        <pc:graphicFrameChg chg="del">
          <ac:chgData name="Grace Lowther" userId="a8fe573b-0694-470f-9a15-3d4093241c1c" providerId="ADAL" clId="{78829810-2DC1-4643-81BB-B73DFB7AB29C}" dt="2019-05-09T13:29:14.748" v="550" actId="478"/>
          <ac:graphicFrameMkLst>
            <pc:docMk/>
            <pc:sldMk cId="1959615085" sldId="394"/>
            <ac:graphicFrameMk id="20" creationId="{A8DBAE72-C420-4128-92C8-1B2E138E3AA3}"/>
          </ac:graphicFrameMkLst>
        </pc:graphicFrameChg>
        <pc:picChg chg="add mod topLvl">
          <ac:chgData name="Grace Lowther" userId="a8fe573b-0694-470f-9a15-3d4093241c1c" providerId="ADAL" clId="{78829810-2DC1-4643-81BB-B73DFB7AB29C}" dt="2019-05-09T13:41:36.889" v="866" actId="164"/>
          <ac:picMkLst>
            <pc:docMk/>
            <pc:sldMk cId="1959615085" sldId="394"/>
            <ac:picMk id="2" creationId="{9BA30C00-7578-435F-BD66-89FA596E63FE}"/>
          </ac:picMkLst>
        </pc:picChg>
        <pc:picChg chg="add mod topLvl">
          <ac:chgData name="Grace Lowther" userId="a8fe573b-0694-470f-9a15-3d4093241c1c" providerId="ADAL" clId="{78829810-2DC1-4643-81BB-B73DFB7AB29C}" dt="2019-05-09T13:41:42.460" v="867" actId="164"/>
          <ac:picMkLst>
            <pc:docMk/>
            <pc:sldMk cId="1959615085" sldId="394"/>
            <ac:picMk id="3" creationId="{3F43E524-EDF4-4982-8C65-9247281BB6A7}"/>
          </ac:picMkLst>
        </pc:picChg>
        <pc:picChg chg="add mod">
          <ac:chgData name="Grace Lowther" userId="a8fe573b-0694-470f-9a15-3d4093241c1c" providerId="ADAL" clId="{78829810-2DC1-4643-81BB-B73DFB7AB29C}" dt="2019-05-09T13:41:47.851" v="869" actId="164"/>
          <ac:picMkLst>
            <pc:docMk/>
            <pc:sldMk cId="1959615085" sldId="394"/>
            <ac:picMk id="25" creationId="{6556232C-6107-4D25-A22E-CDEDF26379B0}"/>
          </ac:picMkLst>
        </pc:picChg>
      </pc:sldChg>
      <pc:sldChg chg="addSp delSp modSp add del">
        <pc:chgData name="Grace Lowther" userId="a8fe573b-0694-470f-9a15-3d4093241c1c" providerId="ADAL" clId="{78829810-2DC1-4643-81BB-B73DFB7AB29C}" dt="2019-05-13T09:21:14.976" v="2955" actId="20577"/>
        <pc:sldMkLst>
          <pc:docMk/>
          <pc:sldMk cId="2325416138" sldId="397"/>
        </pc:sldMkLst>
        <pc:spChg chg="mod">
          <ac:chgData name="Grace Lowther" userId="a8fe573b-0694-470f-9a15-3d4093241c1c" providerId="ADAL" clId="{78829810-2DC1-4643-81BB-B73DFB7AB29C}" dt="2019-05-09T13:54:18.854" v="1431" actId="20577"/>
          <ac:spMkLst>
            <pc:docMk/>
            <pc:sldMk cId="2325416138" sldId="397"/>
            <ac:spMk id="19" creationId="{5252A847-DE45-4FA3-A1F8-EEBEB845FF8E}"/>
          </ac:spMkLst>
        </pc:spChg>
        <pc:spChg chg="add del mod">
          <ac:chgData name="Grace Lowther" userId="a8fe573b-0694-470f-9a15-3d4093241c1c" providerId="ADAL" clId="{78829810-2DC1-4643-81BB-B73DFB7AB29C}" dt="2019-05-09T13:54:06.246" v="1427" actId="478"/>
          <ac:spMkLst>
            <pc:docMk/>
            <pc:sldMk cId="2325416138" sldId="397"/>
            <ac:spMk id="20" creationId="{B157F2B9-DD72-460D-989A-B2EF433678F3}"/>
          </ac:spMkLst>
        </pc:spChg>
        <pc:spChg chg="add mod topLvl">
          <ac:chgData name="Grace Lowther" userId="a8fe573b-0694-470f-9a15-3d4093241c1c" providerId="ADAL" clId="{78829810-2DC1-4643-81BB-B73DFB7AB29C}" dt="2019-05-09T14:24:43.706" v="2397" actId="20577"/>
          <ac:spMkLst>
            <pc:docMk/>
            <pc:sldMk cId="2325416138" sldId="397"/>
            <ac:spMk id="27" creationId="{BFC62699-31B2-45DF-A49F-8AC91A7E1188}"/>
          </ac:spMkLst>
        </pc:spChg>
        <pc:spChg chg="add mod topLvl">
          <ac:chgData name="Grace Lowther" userId="a8fe573b-0694-470f-9a15-3d4093241c1c" providerId="ADAL" clId="{78829810-2DC1-4643-81BB-B73DFB7AB29C}" dt="2019-05-13T09:21:14.976" v="2955" actId="20577"/>
          <ac:spMkLst>
            <pc:docMk/>
            <pc:sldMk cId="2325416138" sldId="397"/>
            <ac:spMk id="28" creationId="{3819A4EA-7D58-4398-BF35-A3BF63ADE635}"/>
          </ac:spMkLst>
        </pc:spChg>
        <pc:spChg chg="add mod topLvl">
          <ac:chgData name="Grace Lowther" userId="a8fe573b-0694-470f-9a15-3d4093241c1c" providerId="ADAL" clId="{78829810-2DC1-4643-81BB-B73DFB7AB29C}" dt="2019-05-09T13:55:48.507" v="1593" actId="1037"/>
          <ac:spMkLst>
            <pc:docMk/>
            <pc:sldMk cId="2325416138" sldId="397"/>
            <ac:spMk id="40" creationId="{79B86B9D-CEDD-4751-B329-09803CF701C8}"/>
          </ac:spMkLst>
        </pc:spChg>
        <pc:spChg chg="add mod topLvl">
          <ac:chgData name="Grace Lowther" userId="a8fe573b-0694-470f-9a15-3d4093241c1c" providerId="ADAL" clId="{78829810-2DC1-4643-81BB-B73DFB7AB29C}" dt="2019-05-09T13:55:44.084" v="1592" actId="1038"/>
          <ac:spMkLst>
            <pc:docMk/>
            <pc:sldMk cId="2325416138" sldId="397"/>
            <ac:spMk id="41" creationId="{D1814FFB-3C9C-49D2-B3DA-F1583A8A0BC1}"/>
          </ac:spMkLst>
        </pc:spChg>
        <pc:grpChg chg="add mod topLvl">
          <ac:chgData name="Grace Lowther" userId="a8fe573b-0694-470f-9a15-3d4093241c1c" providerId="ADAL" clId="{78829810-2DC1-4643-81BB-B73DFB7AB29C}" dt="2019-05-09T13:53:24.004" v="1415" actId="165"/>
          <ac:grpSpMkLst>
            <pc:docMk/>
            <pc:sldMk cId="2325416138" sldId="397"/>
            <ac:grpSpMk id="13" creationId="{D723B23F-DFB0-40C8-8539-7E1C6D54F22B}"/>
          </ac:grpSpMkLst>
        </pc:grpChg>
        <pc:grpChg chg="add del mod topLvl">
          <ac:chgData name="Grace Lowther" userId="a8fe573b-0694-470f-9a15-3d4093241c1c" providerId="ADAL" clId="{78829810-2DC1-4643-81BB-B73DFB7AB29C}" dt="2019-05-09T13:53:24.004" v="1415" actId="165"/>
          <ac:grpSpMkLst>
            <pc:docMk/>
            <pc:sldMk cId="2325416138" sldId="397"/>
            <ac:grpSpMk id="14" creationId="{6CFB7B3C-DDE5-4EAD-B2A7-68F49A28D6BC}"/>
          </ac:grpSpMkLst>
        </pc:grpChg>
        <pc:grpChg chg="add del mod">
          <ac:chgData name="Grace Lowther" userId="a8fe573b-0694-470f-9a15-3d4093241c1c" providerId="ADAL" clId="{78829810-2DC1-4643-81BB-B73DFB7AB29C}" dt="2019-05-09T13:53:14.288" v="1411" actId="165"/>
          <ac:grpSpMkLst>
            <pc:docMk/>
            <pc:sldMk cId="2325416138" sldId="397"/>
            <ac:grpSpMk id="15" creationId="{2F7E9FA6-CA43-41AF-9E22-4C2576E589A7}"/>
          </ac:grpSpMkLst>
        </pc:grpChg>
        <pc:grpChg chg="del">
          <ac:chgData name="Grace Lowther" userId="a8fe573b-0694-470f-9a15-3d4093241c1c" providerId="ADAL" clId="{78829810-2DC1-4643-81BB-B73DFB7AB29C}" dt="2019-05-09T14:03:36.128" v="1974" actId="478"/>
          <ac:grpSpMkLst>
            <pc:docMk/>
            <pc:sldMk cId="2325416138" sldId="397"/>
            <ac:grpSpMk id="16" creationId="{B31300A9-E3C5-4701-8EF1-45ED088A04DD}"/>
          </ac:grpSpMkLst>
        </pc:grpChg>
        <pc:grpChg chg="del">
          <ac:chgData name="Grace Lowther" userId="a8fe573b-0694-470f-9a15-3d4093241c1c" providerId="ADAL" clId="{78829810-2DC1-4643-81BB-B73DFB7AB29C}" dt="2019-05-09T13:45:34.738" v="1105" actId="478"/>
          <ac:grpSpMkLst>
            <pc:docMk/>
            <pc:sldMk cId="2325416138" sldId="397"/>
            <ac:grpSpMk id="37" creationId="{32EB4AEE-9842-4377-A222-FD4DF3C01FDE}"/>
          </ac:grpSpMkLst>
        </pc:grpChg>
        <pc:grpChg chg="add">
          <ac:chgData name="Grace Lowther" userId="a8fe573b-0694-470f-9a15-3d4093241c1c" providerId="ADAL" clId="{78829810-2DC1-4643-81BB-B73DFB7AB29C}" dt="2019-05-09T14:03:36.321" v="1975"/>
          <ac:grpSpMkLst>
            <pc:docMk/>
            <pc:sldMk cId="2325416138" sldId="397"/>
            <ac:grpSpMk id="42" creationId="{004CF1D6-FB0F-4607-8852-9267FC365DC7}"/>
          </ac:grpSpMkLst>
        </pc:grpChg>
        <pc:picChg chg="add mod">
          <ac:chgData name="Grace Lowther" userId="a8fe573b-0694-470f-9a15-3d4093241c1c" providerId="ADAL" clId="{78829810-2DC1-4643-81BB-B73DFB7AB29C}" dt="2019-05-09T13:50:20.740" v="1247" actId="164"/>
          <ac:picMkLst>
            <pc:docMk/>
            <pc:sldMk cId="2325416138" sldId="397"/>
            <ac:picMk id="5" creationId="{E2499F63-CBB4-48C3-B219-2BB91DFA36E7}"/>
          </ac:picMkLst>
        </pc:picChg>
        <pc:picChg chg="add mod topLvl">
          <ac:chgData name="Grace Lowther" userId="a8fe573b-0694-470f-9a15-3d4093241c1c" providerId="ADAL" clId="{78829810-2DC1-4643-81BB-B73DFB7AB29C}" dt="2019-05-09T13:54:02.560" v="1425" actId="12788"/>
          <ac:picMkLst>
            <pc:docMk/>
            <pc:sldMk cId="2325416138" sldId="397"/>
            <ac:picMk id="24" creationId="{8F866CE6-6833-49EF-8103-C036F8F3A6AC}"/>
          </ac:picMkLst>
        </pc:picChg>
        <pc:picChg chg="add mod topLvl">
          <ac:chgData name="Grace Lowther" userId="a8fe573b-0694-470f-9a15-3d4093241c1c" providerId="ADAL" clId="{78829810-2DC1-4643-81BB-B73DFB7AB29C}" dt="2019-05-09T13:54:10.901" v="1428" actId="12788"/>
          <ac:picMkLst>
            <pc:docMk/>
            <pc:sldMk cId="2325416138" sldId="397"/>
            <ac:picMk id="26" creationId="{966D1C20-06DA-45AE-94DF-CCDA6E4CC283}"/>
          </ac:picMkLst>
        </pc:picChg>
        <pc:picChg chg="add del mod">
          <ac:chgData name="Grace Lowther" userId="a8fe573b-0694-470f-9a15-3d4093241c1c" providerId="ADAL" clId="{78829810-2DC1-4643-81BB-B73DFB7AB29C}" dt="2019-05-09T13:48:36.569" v="1229" actId="478"/>
          <ac:picMkLst>
            <pc:docMk/>
            <pc:sldMk cId="2325416138" sldId="397"/>
            <ac:picMk id="38" creationId="{13C6DC82-3821-4EED-888D-56581663FA1E}"/>
          </ac:picMkLst>
        </pc:picChg>
        <pc:cxnChg chg="add mod">
          <ac:chgData name="Grace Lowther" userId="a8fe573b-0694-470f-9a15-3d4093241c1c" providerId="ADAL" clId="{78829810-2DC1-4643-81BB-B73DFB7AB29C}" dt="2019-05-09T13:50:20.740" v="1247" actId="164"/>
          <ac:cxnSpMkLst>
            <pc:docMk/>
            <pc:sldMk cId="2325416138" sldId="397"/>
            <ac:cxnSpMk id="7" creationId="{C372DDB0-EE35-4655-937C-0CB2561B8721}"/>
          </ac:cxnSpMkLst>
        </pc:cxnChg>
        <pc:cxnChg chg="add mod">
          <ac:chgData name="Grace Lowther" userId="a8fe573b-0694-470f-9a15-3d4093241c1c" providerId="ADAL" clId="{78829810-2DC1-4643-81BB-B73DFB7AB29C}" dt="2019-05-09T13:50:20.740" v="1247" actId="164"/>
          <ac:cxnSpMkLst>
            <pc:docMk/>
            <pc:sldMk cId="2325416138" sldId="397"/>
            <ac:cxnSpMk id="39" creationId="{3BC70913-1AB3-43EF-A211-4A3E31C4AA00}"/>
          </ac:cxnSpMkLst>
        </pc:cxnChg>
      </pc:sldChg>
      <pc:sldChg chg="addSp delSp modSp add">
        <pc:chgData name="Grace Lowther" userId="a8fe573b-0694-470f-9a15-3d4093241c1c" providerId="ADAL" clId="{78829810-2DC1-4643-81BB-B73DFB7AB29C}" dt="2019-05-13T09:21:19.293" v="2962" actId="20577"/>
        <pc:sldMkLst>
          <pc:docMk/>
          <pc:sldMk cId="2934362359" sldId="398"/>
        </pc:sldMkLst>
        <pc:spChg chg="mod">
          <ac:chgData name="Grace Lowther" userId="a8fe573b-0694-470f-9a15-3d4093241c1c" providerId="ADAL" clId="{78829810-2DC1-4643-81BB-B73DFB7AB29C}" dt="2019-05-09T13:54:48.216" v="1488" actId="120"/>
          <ac:spMkLst>
            <pc:docMk/>
            <pc:sldMk cId="2934362359" sldId="398"/>
            <ac:spMk id="19" creationId="{5252A847-DE45-4FA3-A1F8-EEBEB845FF8E}"/>
          </ac:spMkLst>
        </pc:spChg>
        <pc:spChg chg="mod">
          <ac:chgData name="Grace Lowther" userId="a8fe573b-0694-470f-9a15-3d4093241c1c" providerId="ADAL" clId="{78829810-2DC1-4643-81BB-B73DFB7AB29C}" dt="2019-05-09T14:24:50.806" v="2407" actId="20577"/>
          <ac:spMkLst>
            <pc:docMk/>
            <pc:sldMk cId="2934362359" sldId="398"/>
            <ac:spMk id="27" creationId="{BFC62699-31B2-45DF-A49F-8AC91A7E1188}"/>
          </ac:spMkLst>
        </pc:spChg>
        <pc:spChg chg="mod">
          <ac:chgData name="Grace Lowther" userId="a8fe573b-0694-470f-9a15-3d4093241c1c" providerId="ADAL" clId="{78829810-2DC1-4643-81BB-B73DFB7AB29C}" dt="2019-05-13T09:21:19.293" v="2962" actId="20577"/>
          <ac:spMkLst>
            <pc:docMk/>
            <pc:sldMk cId="2934362359" sldId="398"/>
            <ac:spMk id="28" creationId="{3819A4EA-7D58-4398-BF35-A3BF63ADE635}"/>
          </ac:spMkLst>
        </pc:spChg>
        <pc:spChg chg="mod">
          <ac:chgData name="Grace Lowther" userId="a8fe573b-0694-470f-9a15-3d4093241c1c" providerId="ADAL" clId="{78829810-2DC1-4643-81BB-B73DFB7AB29C}" dt="2019-05-09T13:55:52.036" v="1594" actId="1037"/>
          <ac:spMkLst>
            <pc:docMk/>
            <pc:sldMk cId="2934362359" sldId="398"/>
            <ac:spMk id="40" creationId="{79B86B9D-CEDD-4751-B329-09803CF701C8}"/>
          </ac:spMkLst>
        </pc:spChg>
        <pc:spChg chg="mod">
          <ac:chgData name="Grace Lowther" userId="a8fe573b-0694-470f-9a15-3d4093241c1c" providerId="ADAL" clId="{78829810-2DC1-4643-81BB-B73DFB7AB29C}" dt="2019-05-09T13:55:57.030" v="1598" actId="1038"/>
          <ac:spMkLst>
            <pc:docMk/>
            <pc:sldMk cId="2934362359" sldId="398"/>
            <ac:spMk id="41" creationId="{D1814FFB-3C9C-49D2-B3DA-F1583A8A0BC1}"/>
          </ac:spMkLst>
        </pc:spChg>
        <pc:grpChg chg="del">
          <ac:chgData name="Grace Lowther" userId="a8fe573b-0694-470f-9a15-3d4093241c1c" providerId="ADAL" clId="{78829810-2DC1-4643-81BB-B73DFB7AB29C}" dt="2019-05-09T14:03:32.493" v="1972" actId="478"/>
          <ac:grpSpMkLst>
            <pc:docMk/>
            <pc:sldMk cId="2934362359" sldId="398"/>
            <ac:grpSpMk id="16" creationId="{B31300A9-E3C5-4701-8EF1-45ED088A04DD}"/>
          </ac:grpSpMkLst>
        </pc:grpChg>
        <pc:grpChg chg="add">
          <ac:chgData name="Grace Lowther" userId="a8fe573b-0694-470f-9a15-3d4093241c1c" providerId="ADAL" clId="{78829810-2DC1-4643-81BB-B73DFB7AB29C}" dt="2019-05-09T14:03:32.659" v="1973"/>
          <ac:grpSpMkLst>
            <pc:docMk/>
            <pc:sldMk cId="2934362359" sldId="398"/>
            <ac:grpSpMk id="20" creationId="{BB65C40A-9B22-4208-8E3C-76C697E33D46}"/>
          </ac:grpSpMkLst>
        </pc:grpChg>
      </pc:sldChg>
      <pc:sldChg chg="addSp delSp modSp add">
        <pc:chgData name="Grace Lowther" userId="a8fe573b-0694-470f-9a15-3d4093241c1c" providerId="ADAL" clId="{78829810-2DC1-4643-81BB-B73DFB7AB29C}" dt="2019-05-13T09:21:33.513" v="2975" actId="20577"/>
        <pc:sldMkLst>
          <pc:docMk/>
          <pc:sldMk cId="1683333031" sldId="399"/>
        </pc:sldMkLst>
        <pc:spChg chg="mod">
          <ac:chgData name="Grace Lowther" userId="a8fe573b-0694-470f-9a15-3d4093241c1c" providerId="ADAL" clId="{78829810-2DC1-4643-81BB-B73DFB7AB29C}" dt="2019-05-09T14:25:08.301" v="2427" actId="20577"/>
          <ac:spMkLst>
            <pc:docMk/>
            <pc:sldMk cId="1683333031" sldId="399"/>
            <ac:spMk id="19" creationId="{5252A847-DE45-4FA3-A1F8-EEBEB845FF8E}"/>
          </ac:spMkLst>
        </pc:spChg>
        <pc:spChg chg="add del mod">
          <ac:chgData name="Grace Lowther" userId="a8fe573b-0694-470f-9a15-3d4093241c1c" providerId="ADAL" clId="{78829810-2DC1-4643-81BB-B73DFB7AB29C}" dt="2019-05-09T14:25:03.137" v="2417" actId="20577"/>
          <ac:spMkLst>
            <pc:docMk/>
            <pc:sldMk cId="1683333031" sldId="399"/>
            <ac:spMk id="27" creationId="{BFC62699-31B2-45DF-A49F-8AC91A7E1188}"/>
          </ac:spMkLst>
        </pc:spChg>
        <pc:spChg chg="mod">
          <ac:chgData name="Grace Lowther" userId="a8fe573b-0694-470f-9a15-3d4093241c1c" providerId="ADAL" clId="{78829810-2DC1-4643-81BB-B73DFB7AB29C}" dt="2019-05-13T09:21:33.513" v="2975" actId="20577"/>
          <ac:spMkLst>
            <pc:docMk/>
            <pc:sldMk cId="1683333031" sldId="399"/>
            <ac:spMk id="28" creationId="{3819A4EA-7D58-4398-BF35-A3BF63ADE635}"/>
          </ac:spMkLst>
        </pc:spChg>
        <pc:spChg chg="mod">
          <ac:chgData name="Grace Lowther" userId="a8fe573b-0694-470f-9a15-3d4093241c1c" providerId="ADAL" clId="{78829810-2DC1-4643-81BB-B73DFB7AB29C}" dt="2019-05-09T13:56:01.383" v="1599" actId="1037"/>
          <ac:spMkLst>
            <pc:docMk/>
            <pc:sldMk cId="1683333031" sldId="399"/>
            <ac:spMk id="40" creationId="{79B86B9D-CEDD-4751-B329-09803CF701C8}"/>
          </ac:spMkLst>
        </pc:spChg>
        <pc:spChg chg="mod">
          <ac:chgData name="Grace Lowther" userId="a8fe573b-0694-470f-9a15-3d4093241c1c" providerId="ADAL" clId="{78829810-2DC1-4643-81BB-B73DFB7AB29C}" dt="2019-05-09T13:56:05.637" v="1603" actId="1038"/>
          <ac:spMkLst>
            <pc:docMk/>
            <pc:sldMk cId="1683333031" sldId="399"/>
            <ac:spMk id="41" creationId="{D1814FFB-3C9C-49D2-B3DA-F1583A8A0BC1}"/>
          </ac:spMkLst>
        </pc:spChg>
        <pc:grpChg chg="del">
          <ac:chgData name="Grace Lowther" userId="a8fe573b-0694-470f-9a15-3d4093241c1c" providerId="ADAL" clId="{78829810-2DC1-4643-81BB-B73DFB7AB29C}" dt="2019-05-09T14:03:29.351" v="1970" actId="478"/>
          <ac:grpSpMkLst>
            <pc:docMk/>
            <pc:sldMk cId="1683333031" sldId="399"/>
            <ac:grpSpMk id="16" creationId="{B31300A9-E3C5-4701-8EF1-45ED088A04DD}"/>
          </ac:grpSpMkLst>
        </pc:grpChg>
        <pc:grpChg chg="add">
          <ac:chgData name="Grace Lowther" userId="a8fe573b-0694-470f-9a15-3d4093241c1c" providerId="ADAL" clId="{78829810-2DC1-4643-81BB-B73DFB7AB29C}" dt="2019-05-09T14:03:29.580" v="1971"/>
          <ac:grpSpMkLst>
            <pc:docMk/>
            <pc:sldMk cId="1683333031" sldId="399"/>
            <ac:grpSpMk id="20" creationId="{1176A23C-1EB4-4EEE-BB54-7261356E7893}"/>
          </ac:grpSpMkLst>
        </pc:grpChg>
      </pc:sldChg>
      <pc:sldChg chg="addSp delSp modSp add">
        <pc:chgData name="Grace Lowther" userId="a8fe573b-0694-470f-9a15-3d4093241c1c" providerId="ADAL" clId="{78829810-2DC1-4643-81BB-B73DFB7AB29C}" dt="2019-05-09T14:03:25.301" v="1969"/>
        <pc:sldMkLst>
          <pc:docMk/>
          <pc:sldMk cId="2258195537" sldId="400"/>
        </pc:sldMkLst>
        <pc:spChg chg="add del mod">
          <ac:chgData name="Grace Lowther" userId="a8fe573b-0694-470f-9a15-3d4093241c1c" providerId="ADAL" clId="{78829810-2DC1-4643-81BB-B73DFB7AB29C}" dt="2019-05-09T13:57:59.661" v="1741" actId="478"/>
          <ac:spMkLst>
            <pc:docMk/>
            <pc:sldMk cId="2258195537" sldId="400"/>
            <ac:spMk id="2" creationId="{4C5514EE-6C6D-4B9D-8A15-9F23193C1422}"/>
          </ac:spMkLst>
        </pc:spChg>
        <pc:spChg chg="mod">
          <ac:chgData name="Grace Lowther" userId="a8fe573b-0694-470f-9a15-3d4093241c1c" providerId="ADAL" clId="{78829810-2DC1-4643-81BB-B73DFB7AB29C}" dt="2019-05-09T13:57:50.512" v="1740" actId="403"/>
          <ac:spMkLst>
            <pc:docMk/>
            <pc:sldMk cId="2258195537" sldId="400"/>
            <ac:spMk id="19" creationId="{5252A847-DE45-4FA3-A1F8-EEBEB845FF8E}"/>
          </ac:spMkLst>
        </pc:spChg>
        <pc:spChg chg="add mod">
          <ac:chgData name="Grace Lowther" userId="a8fe573b-0694-470f-9a15-3d4093241c1c" providerId="ADAL" clId="{78829810-2DC1-4643-81BB-B73DFB7AB29C}" dt="2019-05-09T14:00:01.549" v="1873" actId="20577"/>
          <ac:spMkLst>
            <pc:docMk/>
            <pc:sldMk cId="2258195537" sldId="400"/>
            <ac:spMk id="25" creationId="{220EDA35-01A3-4E6D-A556-32E0A4FFDD33}"/>
          </ac:spMkLst>
        </pc:spChg>
        <pc:spChg chg="del">
          <ac:chgData name="Grace Lowther" userId="a8fe573b-0694-470f-9a15-3d4093241c1c" providerId="ADAL" clId="{78829810-2DC1-4643-81BB-B73DFB7AB29C}" dt="2019-05-09T13:57:03.111" v="1626" actId="478"/>
          <ac:spMkLst>
            <pc:docMk/>
            <pc:sldMk cId="2258195537" sldId="400"/>
            <ac:spMk id="27" creationId="{BFC62699-31B2-45DF-A49F-8AC91A7E1188}"/>
          </ac:spMkLst>
        </pc:spChg>
        <pc:spChg chg="del">
          <ac:chgData name="Grace Lowther" userId="a8fe573b-0694-470f-9a15-3d4093241c1c" providerId="ADAL" clId="{78829810-2DC1-4643-81BB-B73DFB7AB29C}" dt="2019-05-09T13:57:03.111" v="1626" actId="478"/>
          <ac:spMkLst>
            <pc:docMk/>
            <pc:sldMk cId="2258195537" sldId="400"/>
            <ac:spMk id="28" creationId="{3819A4EA-7D58-4398-BF35-A3BF63ADE635}"/>
          </ac:spMkLst>
        </pc:spChg>
        <pc:spChg chg="del">
          <ac:chgData name="Grace Lowther" userId="a8fe573b-0694-470f-9a15-3d4093241c1c" providerId="ADAL" clId="{78829810-2DC1-4643-81BB-B73DFB7AB29C}" dt="2019-05-09T13:57:03.111" v="1626" actId="478"/>
          <ac:spMkLst>
            <pc:docMk/>
            <pc:sldMk cId="2258195537" sldId="400"/>
            <ac:spMk id="40" creationId="{79B86B9D-CEDD-4751-B329-09803CF701C8}"/>
          </ac:spMkLst>
        </pc:spChg>
        <pc:spChg chg="del">
          <ac:chgData name="Grace Lowther" userId="a8fe573b-0694-470f-9a15-3d4093241c1c" providerId="ADAL" clId="{78829810-2DC1-4643-81BB-B73DFB7AB29C}" dt="2019-05-09T13:57:03.111" v="1626" actId="478"/>
          <ac:spMkLst>
            <pc:docMk/>
            <pc:sldMk cId="2258195537" sldId="400"/>
            <ac:spMk id="41" creationId="{D1814FFB-3C9C-49D2-B3DA-F1583A8A0BC1}"/>
          </ac:spMkLst>
        </pc:spChg>
        <pc:grpChg chg="del mod">
          <ac:chgData name="Grace Lowther" userId="a8fe573b-0694-470f-9a15-3d4093241c1c" providerId="ADAL" clId="{78829810-2DC1-4643-81BB-B73DFB7AB29C}" dt="2019-05-09T13:57:03.111" v="1626" actId="478"/>
          <ac:grpSpMkLst>
            <pc:docMk/>
            <pc:sldMk cId="2258195537" sldId="400"/>
            <ac:grpSpMk id="13" creationId="{D723B23F-DFB0-40C8-8539-7E1C6D54F22B}"/>
          </ac:grpSpMkLst>
        </pc:grpChg>
        <pc:grpChg chg="del">
          <ac:chgData name="Grace Lowther" userId="a8fe573b-0694-470f-9a15-3d4093241c1c" providerId="ADAL" clId="{78829810-2DC1-4643-81BB-B73DFB7AB29C}" dt="2019-05-09T14:03:25.051" v="1968" actId="478"/>
          <ac:grpSpMkLst>
            <pc:docMk/>
            <pc:sldMk cId="2258195537" sldId="400"/>
            <ac:grpSpMk id="16" creationId="{B31300A9-E3C5-4701-8EF1-45ED088A04DD}"/>
          </ac:grpSpMkLst>
        </pc:grpChg>
        <pc:grpChg chg="add del">
          <ac:chgData name="Grace Lowther" userId="a8fe573b-0694-470f-9a15-3d4093241c1c" providerId="ADAL" clId="{78829810-2DC1-4643-81BB-B73DFB7AB29C}" dt="2019-05-09T13:58:48.780" v="1747" actId="478"/>
          <ac:grpSpMkLst>
            <pc:docMk/>
            <pc:sldMk cId="2258195537" sldId="400"/>
            <ac:grpSpMk id="20" creationId="{066EE2A6-1B9C-4892-8D74-8DA8766B8BDB}"/>
          </ac:grpSpMkLst>
        </pc:grpChg>
        <pc:grpChg chg="add">
          <ac:chgData name="Grace Lowther" userId="a8fe573b-0694-470f-9a15-3d4093241c1c" providerId="ADAL" clId="{78829810-2DC1-4643-81BB-B73DFB7AB29C}" dt="2019-05-09T14:03:25.301" v="1969"/>
          <ac:grpSpMkLst>
            <pc:docMk/>
            <pc:sldMk cId="2258195537" sldId="400"/>
            <ac:grpSpMk id="29" creationId="{7DF359F8-498D-4E7D-9EBF-8705C3009C5A}"/>
          </ac:grpSpMkLst>
        </pc:grpChg>
        <pc:picChg chg="add mod">
          <ac:chgData name="Grace Lowther" userId="a8fe573b-0694-470f-9a15-3d4093241c1c" providerId="ADAL" clId="{78829810-2DC1-4643-81BB-B73DFB7AB29C}" dt="2019-05-09T13:58:40.734" v="1745" actId="1076"/>
          <ac:picMkLst>
            <pc:docMk/>
            <pc:sldMk cId="2258195537" sldId="400"/>
            <ac:picMk id="3" creationId="{4B5A2FFB-9309-425A-B92B-6537DF9005BD}"/>
          </ac:picMkLst>
        </pc:picChg>
        <pc:picChg chg="mod topLvl">
          <ac:chgData name="Grace Lowther" userId="a8fe573b-0694-470f-9a15-3d4093241c1c" providerId="ADAL" clId="{78829810-2DC1-4643-81BB-B73DFB7AB29C}" dt="2019-05-09T13:58:52.278" v="1749" actId="14100"/>
          <ac:picMkLst>
            <pc:docMk/>
            <pc:sldMk cId="2258195537" sldId="400"/>
            <ac:picMk id="21" creationId="{BD47A3F3-7E2B-4B8D-8EF6-FBC4003CB5B3}"/>
          </ac:picMkLst>
        </pc:picChg>
        <pc:picChg chg="del">
          <ac:chgData name="Grace Lowther" userId="a8fe573b-0694-470f-9a15-3d4093241c1c" providerId="ADAL" clId="{78829810-2DC1-4643-81BB-B73DFB7AB29C}" dt="2019-05-09T13:57:03.111" v="1626" actId="478"/>
          <ac:picMkLst>
            <pc:docMk/>
            <pc:sldMk cId="2258195537" sldId="400"/>
            <ac:picMk id="24" creationId="{8F866CE6-6833-49EF-8103-C036F8F3A6AC}"/>
          </ac:picMkLst>
        </pc:picChg>
        <pc:picChg chg="del">
          <ac:chgData name="Grace Lowther" userId="a8fe573b-0694-470f-9a15-3d4093241c1c" providerId="ADAL" clId="{78829810-2DC1-4643-81BB-B73DFB7AB29C}" dt="2019-05-09T13:57:03.111" v="1626" actId="478"/>
          <ac:picMkLst>
            <pc:docMk/>
            <pc:sldMk cId="2258195537" sldId="400"/>
            <ac:picMk id="26" creationId="{966D1C20-06DA-45AE-94DF-CCDA6E4CC283}"/>
          </ac:picMkLst>
        </pc:picChg>
        <pc:cxnChg chg="del topLvl">
          <ac:chgData name="Grace Lowther" userId="a8fe573b-0694-470f-9a15-3d4093241c1c" providerId="ADAL" clId="{78829810-2DC1-4643-81BB-B73DFB7AB29C}" dt="2019-05-09T13:58:48.780" v="1747" actId="478"/>
          <ac:cxnSpMkLst>
            <pc:docMk/>
            <pc:sldMk cId="2258195537" sldId="400"/>
            <ac:cxnSpMk id="22" creationId="{3AD21011-275D-4882-AAA0-C0DBF542816F}"/>
          </ac:cxnSpMkLst>
        </pc:cxnChg>
        <pc:cxnChg chg="del">
          <ac:chgData name="Grace Lowther" userId="a8fe573b-0694-470f-9a15-3d4093241c1c" providerId="ADAL" clId="{78829810-2DC1-4643-81BB-B73DFB7AB29C}" dt="2019-05-09T13:58:48.780" v="1747" actId="478"/>
          <ac:cxnSpMkLst>
            <pc:docMk/>
            <pc:sldMk cId="2258195537" sldId="400"/>
            <ac:cxnSpMk id="23" creationId="{8F33D329-AEB8-4467-8659-338D708FE0E4}"/>
          </ac:cxnSpMkLst>
        </pc:cxnChg>
      </pc:sldChg>
      <pc:sldChg chg="addSp delSp modSp add">
        <pc:chgData name="Grace Lowther" userId="a8fe573b-0694-470f-9a15-3d4093241c1c" providerId="ADAL" clId="{78829810-2DC1-4643-81BB-B73DFB7AB29C}" dt="2019-05-09T14:03:21.576" v="1967"/>
        <pc:sldMkLst>
          <pc:docMk/>
          <pc:sldMk cId="1496171202" sldId="401"/>
        </pc:sldMkLst>
        <pc:spChg chg="mod">
          <ac:chgData name="Grace Lowther" userId="a8fe573b-0694-470f-9a15-3d4093241c1c" providerId="ADAL" clId="{78829810-2DC1-4643-81BB-B73DFB7AB29C}" dt="2019-05-09T14:01:08.589" v="1946" actId="20577"/>
          <ac:spMkLst>
            <pc:docMk/>
            <pc:sldMk cId="1496171202" sldId="401"/>
            <ac:spMk id="19" creationId="{5252A847-DE45-4FA3-A1F8-EEBEB845FF8E}"/>
          </ac:spMkLst>
        </pc:spChg>
        <pc:grpChg chg="add">
          <ac:chgData name="Grace Lowther" userId="a8fe573b-0694-470f-9a15-3d4093241c1c" providerId="ADAL" clId="{78829810-2DC1-4643-81BB-B73DFB7AB29C}" dt="2019-05-09T14:03:21.576" v="1967"/>
          <ac:grpSpMkLst>
            <pc:docMk/>
            <pc:sldMk cId="1496171202" sldId="401"/>
            <ac:grpSpMk id="10" creationId="{90AD2F0A-D1B4-4A83-8AA6-C811E3ED85B2}"/>
          </ac:grpSpMkLst>
        </pc:grpChg>
        <pc:grpChg chg="del">
          <ac:chgData name="Grace Lowther" userId="a8fe573b-0694-470f-9a15-3d4093241c1c" providerId="ADAL" clId="{78829810-2DC1-4643-81BB-B73DFB7AB29C}" dt="2019-05-09T14:03:21.249" v="1966" actId="478"/>
          <ac:grpSpMkLst>
            <pc:docMk/>
            <pc:sldMk cId="1496171202" sldId="401"/>
            <ac:grpSpMk id="16" creationId="{B31300A9-E3C5-4701-8EF1-45ED088A04DD}"/>
          </ac:grpSpMkLst>
        </pc:grpChg>
      </pc:sldChg>
      <pc:sldChg chg="add">
        <pc:chgData name="Grace Lowther" userId="a8fe573b-0694-470f-9a15-3d4093241c1c" providerId="ADAL" clId="{78829810-2DC1-4643-81BB-B73DFB7AB29C}" dt="2019-05-09T14:01:55.737" v="1947"/>
        <pc:sldMkLst>
          <pc:docMk/>
          <pc:sldMk cId="2187227487" sldId="412"/>
        </pc:sldMkLst>
      </pc:sldChg>
      <pc:sldChg chg="addSp delSp modSp add">
        <pc:chgData name="Grace Lowther" userId="a8fe573b-0694-470f-9a15-3d4093241c1c" providerId="ADAL" clId="{78829810-2DC1-4643-81BB-B73DFB7AB29C}" dt="2019-05-13T09:16:08.751" v="2759" actId="20577"/>
        <pc:sldMkLst>
          <pc:docMk/>
          <pc:sldMk cId="3040673172" sldId="413"/>
        </pc:sldMkLst>
        <pc:spChg chg="add del">
          <ac:chgData name="Grace Lowther" userId="a8fe573b-0694-470f-9a15-3d4093241c1c" providerId="ADAL" clId="{78829810-2DC1-4643-81BB-B73DFB7AB29C}" dt="2019-05-09T14:11:19.466" v="2026" actId="478"/>
          <ac:spMkLst>
            <pc:docMk/>
            <pc:sldMk cId="3040673172" sldId="413"/>
            <ac:spMk id="2" creationId="{81AEBC93-7788-48C4-A7FB-E676BEFDE8FA}"/>
          </ac:spMkLst>
        </pc:spChg>
        <pc:spChg chg="add mod">
          <ac:chgData name="Grace Lowther" userId="a8fe573b-0694-470f-9a15-3d4093241c1c" providerId="ADAL" clId="{78829810-2DC1-4643-81BB-B73DFB7AB29C}" dt="2019-05-13T09:16:08.751" v="2759" actId="20577"/>
          <ac:spMkLst>
            <pc:docMk/>
            <pc:sldMk cId="3040673172" sldId="413"/>
            <ac:spMk id="13" creationId="{C3790149-8A35-48A4-81EE-DA4D0AB8BE38}"/>
          </ac:spMkLst>
        </pc:spChg>
        <pc:spChg chg="add mod">
          <ac:chgData name="Grace Lowther" userId="a8fe573b-0694-470f-9a15-3d4093241c1c" providerId="ADAL" clId="{78829810-2DC1-4643-81BB-B73DFB7AB29C}" dt="2019-05-09T14:27:29.924" v="2713" actId="1076"/>
          <ac:spMkLst>
            <pc:docMk/>
            <pc:sldMk cId="3040673172" sldId="413"/>
            <ac:spMk id="14" creationId="{2F439954-277F-40FC-B1FF-4432C9476DB6}"/>
          </ac:spMkLst>
        </pc:spChg>
        <pc:spChg chg="mod">
          <ac:chgData name="Grace Lowther" userId="a8fe573b-0694-470f-9a15-3d4093241c1c" providerId="ADAL" clId="{78829810-2DC1-4643-81BB-B73DFB7AB29C}" dt="2019-05-09T14:13:31.649" v="2129" actId="20577"/>
          <ac:spMkLst>
            <pc:docMk/>
            <pc:sldMk cId="3040673172" sldId="413"/>
            <ac:spMk id="19" creationId="{5252A847-DE45-4FA3-A1F8-EEBEB845FF8E}"/>
          </ac:spMkLst>
        </pc:spChg>
        <pc:grpChg chg="add mod">
          <ac:chgData name="Grace Lowther" userId="a8fe573b-0694-470f-9a15-3d4093241c1c" providerId="ADAL" clId="{78829810-2DC1-4643-81BB-B73DFB7AB29C}" dt="2019-05-09T14:12:59.299" v="2125" actId="1035"/>
          <ac:grpSpMkLst>
            <pc:docMk/>
            <pc:sldMk cId="3040673172" sldId="413"/>
            <ac:grpSpMk id="12" creationId="{E08BD9C0-C0AA-447B-AA64-8EAD4FB4712D}"/>
          </ac:grpSpMkLst>
        </pc:grpChg>
        <pc:picChg chg="add mod">
          <ac:chgData name="Grace Lowther" userId="a8fe573b-0694-470f-9a15-3d4093241c1c" providerId="ADAL" clId="{78829810-2DC1-4643-81BB-B73DFB7AB29C}" dt="2019-05-09T14:12:23.539" v="2044" actId="164"/>
          <ac:picMkLst>
            <pc:docMk/>
            <pc:sldMk cId="3040673172" sldId="413"/>
            <ac:picMk id="3" creationId="{431BB9AE-4107-436A-93BB-25E2BEBBD2BB}"/>
          </ac:picMkLst>
        </pc:picChg>
        <pc:cxnChg chg="add mod">
          <ac:chgData name="Grace Lowther" userId="a8fe573b-0694-470f-9a15-3d4093241c1c" providerId="ADAL" clId="{78829810-2DC1-4643-81BB-B73DFB7AB29C}" dt="2019-05-09T14:12:23.539" v="2044" actId="164"/>
          <ac:cxnSpMkLst>
            <pc:docMk/>
            <pc:sldMk cId="3040673172" sldId="413"/>
            <ac:cxnSpMk id="5" creationId="{252C9EE4-3C2A-497B-A74F-97AA69E7B3C8}"/>
          </ac:cxnSpMkLst>
        </pc:cxnChg>
      </pc:sldChg>
      <pc:sldChg chg="addSp delSp modSp add">
        <pc:chgData name="Grace Lowther" userId="a8fe573b-0694-470f-9a15-3d4093241c1c" providerId="ADAL" clId="{78829810-2DC1-4643-81BB-B73DFB7AB29C}" dt="2019-05-13T09:17:18.785" v="2887" actId="1037"/>
        <pc:sldMkLst>
          <pc:docMk/>
          <pc:sldMk cId="1391823947" sldId="414"/>
        </pc:sldMkLst>
        <pc:spChg chg="add mod topLvl">
          <ac:chgData name="Grace Lowther" userId="a8fe573b-0694-470f-9a15-3d4093241c1c" providerId="ADAL" clId="{78829810-2DC1-4643-81BB-B73DFB7AB29C}" dt="2019-05-13T09:17:05.758" v="2778" actId="164"/>
          <ac:spMkLst>
            <pc:docMk/>
            <pc:sldMk cId="1391823947" sldId="414"/>
            <ac:spMk id="11" creationId="{AD3DB989-BC67-4DF8-9378-49858BF36ED0}"/>
          </ac:spMkLst>
        </pc:spChg>
        <pc:spChg chg="add mod topLvl">
          <ac:chgData name="Grace Lowther" userId="a8fe573b-0694-470f-9a15-3d4093241c1c" providerId="ADAL" clId="{78829810-2DC1-4643-81BB-B73DFB7AB29C}" dt="2019-05-13T09:17:05.758" v="2778" actId="164"/>
          <ac:spMkLst>
            <pc:docMk/>
            <pc:sldMk cId="1391823947" sldId="414"/>
            <ac:spMk id="13" creationId="{2D35B474-0057-4C95-BF5C-B6ABB18C53D1}"/>
          </ac:spMkLst>
        </pc:spChg>
        <pc:spChg chg="add mod">
          <ac:chgData name="Grace Lowther" userId="a8fe573b-0694-470f-9a15-3d4093241c1c" providerId="ADAL" clId="{78829810-2DC1-4643-81BB-B73DFB7AB29C}" dt="2019-05-13T09:17:05.758" v="2778" actId="164"/>
          <ac:spMkLst>
            <pc:docMk/>
            <pc:sldMk cId="1391823947" sldId="414"/>
            <ac:spMk id="16" creationId="{12CDCC45-C897-4701-A0C5-54C2D01CF73E}"/>
          </ac:spMkLst>
        </pc:spChg>
        <pc:spChg chg="mod">
          <ac:chgData name="Grace Lowther" userId="a8fe573b-0694-470f-9a15-3d4093241c1c" providerId="ADAL" clId="{78829810-2DC1-4643-81BB-B73DFB7AB29C}" dt="2019-05-09T14:23:24.356" v="2355" actId="20577"/>
          <ac:spMkLst>
            <pc:docMk/>
            <pc:sldMk cId="1391823947" sldId="414"/>
            <ac:spMk id="19" creationId="{5252A847-DE45-4FA3-A1F8-EEBEB845FF8E}"/>
          </ac:spMkLst>
        </pc:spChg>
        <pc:grpChg chg="add del mod">
          <ac:chgData name="Grace Lowther" userId="a8fe573b-0694-470f-9a15-3d4093241c1c" providerId="ADAL" clId="{78829810-2DC1-4643-81BB-B73DFB7AB29C}" dt="2019-05-13T09:16:58.200" v="2776" actId="165"/>
          <ac:grpSpMkLst>
            <pc:docMk/>
            <pc:sldMk cId="1391823947" sldId="414"/>
            <ac:grpSpMk id="2" creationId="{1BC0D0F6-B874-4A5C-956E-12B16D37FEF6}"/>
          </ac:grpSpMkLst>
        </pc:grpChg>
        <pc:grpChg chg="add mod">
          <ac:chgData name="Grace Lowther" userId="a8fe573b-0694-470f-9a15-3d4093241c1c" providerId="ADAL" clId="{78829810-2DC1-4643-81BB-B73DFB7AB29C}" dt="2019-05-13T09:17:18.785" v="2887" actId="1037"/>
          <ac:grpSpMkLst>
            <pc:docMk/>
            <pc:sldMk cId="1391823947" sldId="414"/>
            <ac:grpSpMk id="4" creationId="{F88B1343-ADFE-4892-B269-945D7E617A58}"/>
          </ac:grpSpMkLst>
        </pc:grpChg>
        <pc:grpChg chg="mod">
          <ac:chgData name="Grace Lowther" userId="a8fe573b-0694-470f-9a15-3d4093241c1c" providerId="ADAL" clId="{78829810-2DC1-4643-81BB-B73DFB7AB29C}" dt="2019-05-09T14:15:02.290" v="2179" actId="164"/>
          <ac:grpSpMkLst>
            <pc:docMk/>
            <pc:sldMk cId="1391823947" sldId="414"/>
            <ac:grpSpMk id="12" creationId="{E08BD9C0-C0AA-447B-AA64-8EAD4FB4712D}"/>
          </ac:grpSpMkLst>
        </pc:grpChg>
        <pc:grpChg chg="add mod">
          <ac:chgData name="Grace Lowther" userId="a8fe573b-0694-470f-9a15-3d4093241c1c" providerId="ADAL" clId="{78829810-2DC1-4643-81BB-B73DFB7AB29C}" dt="2019-05-13T09:16:30.299" v="2764" actId="1076"/>
          <ac:grpSpMkLst>
            <pc:docMk/>
            <pc:sldMk cId="1391823947" sldId="414"/>
            <ac:grpSpMk id="15" creationId="{853CC875-2F28-4BCA-AFA1-FE332162895E}"/>
          </ac:grpSpMkLst>
        </pc:grpChg>
        <pc:cxnChg chg="add mod">
          <ac:chgData name="Grace Lowther" userId="a8fe573b-0694-470f-9a15-3d4093241c1c" providerId="ADAL" clId="{78829810-2DC1-4643-81BB-B73DFB7AB29C}" dt="2019-05-09T14:15:02.290" v="2179" actId="164"/>
          <ac:cxnSpMkLst>
            <pc:docMk/>
            <pc:sldMk cId="1391823947" sldId="414"/>
            <ac:cxnSpMk id="14" creationId="{9416909B-05A9-4D66-A4DD-BFE1C46C63D8}"/>
          </ac:cxnSpMkLst>
        </pc:cxnChg>
      </pc:sldChg>
      <pc:sldChg chg="add">
        <pc:chgData name="Grace Lowther" userId="a8fe573b-0694-470f-9a15-3d4093241c1c" providerId="ADAL" clId="{78829810-2DC1-4643-81BB-B73DFB7AB29C}" dt="2019-05-09T14:13:27.954" v="2128"/>
        <pc:sldMkLst>
          <pc:docMk/>
          <pc:sldMk cId="932691233" sldId="415"/>
        </pc:sldMkLst>
      </pc:sldChg>
      <pc:sldChg chg="addSp modSp add">
        <pc:chgData name="Grace Lowther" userId="a8fe573b-0694-470f-9a15-3d4093241c1c" providerId="ADAL" clId="{78829810-2DC1-4643-81BB-B73DFB7AB29C}" dt="2019-05-09T14:18:15.443" v="2262" actId="14100"/>
        <pc:sldMkLst>
          <pc:docMk/>
          <pc:sldMk cId="534544300" sldId="417"/>
        </pc:sldMkLst>
        <pc:spChg chg="mod">
          <ac:chgData name="Grace Lowther" userId="a8fe573b-0694-470f-9a15-3d4093241c1c" providerId="ADAL" clId="{78829810-2DC1-4643-81BB-B73DFB7AB29C}" dt="2019-05-09T14:16:28.639" v="2256" actId="20577"/>
          <ac:spMkLst>
            <pc:docMk/>
            <pc:sldMk cId="534544300" sldId="417"/>
            <ac:spMk id="19" creationId="{5252A847-DE45-4FA3-A1F8-EEBEB845FF8E}"/>
          </ac:spMkLst>
        </pc:spChg>
        <pc:cxnChg chg="add mod">
          <ac:chgData name="Grace Lowther" userId="a8fe573b-0694-470f-9a15-3d4093241c1c" providerId="ADAL" clId="{78829810-2DC1-4643-81BB-B73DFB7AB29C}" dt="2019-05-09T14:18:15.443" v="2262" actId="14100"/>
          <ac:cxnSpMkLst>
            <pc:docMk/>
            <pc:sldMk cId="534544300" sldId="417"/>
            <ac:cxnSpMk id="11" creationId="{541C5343-E74B-47BE-9BC2-00A2E1E4C32F}"/>
          </ac:cxnSpMkLst>
        </pc:cxnChg>
      </pc:sldChg>
      <pc:sldChg chg="modSp add">
        <pc:chgData name="Grace Lowther" userId="a8fe573b-0694-470f-9a15-3d4093241c1c" providerId="ADAL" clId="{78829810-2DC1-4643-81BB-B73DFB7AB29C}" dt="2019-05-09T14:18:30.187" v="2270" actId="207"/>
        <pc:sldMkLst>
          <pc:docMk/>
          <pc:sldMk cId="4090613508" sldId="418"/>
        </pc:sldMkLst>
        <pc:spChg chg="mod">
          <ac:chgData name="Grace Lowther" userId="a8fe573b-0694-470f-9a15-3d4093241c1c" providerId="ADAL" clId="{78829810-2DC1-4643-81BB-B73DFB7AB29C}" dt="2019-05-09T14:18:30.187" v="2270" actId="207"/>
          <ac:spMkLst>
            <pc:docMk/>
            <pc:sldMk cId="4090613508" sldId="418"/>
            <ac:spMk id="19" creationId="{5252A847-DE45-4FA3-A1F8-EEBEB845FF8E}"/>
          </ac:spMkLst>
        </pc:spChg>
      </pc:sldChg>
      <pc:sldChg chg="addSp delSp modSp add">
        <pc:chgData name="Grace Lowther" userId="a8fe573b-0694-470f-9a15-3d4093241c1c" providerId="ADAL" clId="{78829810-2DC1-4643-81BB-B73DFB7AB29C}" dt="2019-05-13T09:20:07.811" v="2948" actId="6549"/>
        <pc:sldMkLst>
          <pc:docMk/>
          <pc:sldMk cId="2888333275" sldId="419"/>
        </pc:sldMkLst>
        <pc:spChg chg="mod">
          <ac:chgData name="Grace Lowther" userId="a8fe573b-0694-470f-9a15-3d4093241c1c" providerId="ADAL" clId="{78829810-2DC1-4643-81BB-B73DFB7AB29C}" dt="2019-05-13T09:20:07.811" v="2948" actId="6549"/>
          <ac:spMkLst>
            <pc:docMk/>
            <pc:sldMk cId="2888333275" sldId="419"/>
            <ac:spMk id="19" creationId="{5252A847-DE45-4FA3-A1F8-EEBEB845FF8E}"/>
          </ac:spMkLst>
        </pc:spChg>
        <pc:grpChg chg="add del mod">
          <ac:chgData name="Grace Lowther" userId="a8fe573b-0694-470f-9a15-3d4093241c1c" providerId="ADAL" clId="{78829810-2DC1-4643-81BB-B73DFB7AB29C}" dt="2019-05-09T14:20:08.146" v="2306" actId="478"/>
          <ac:grpSpMkLst>
            <pc:docMk/>
            <pc:sldMk cId="2888333275" sldId="419"/>
            <ac:grpSpMk id="2" creationId="{EDC53097-0A55-42E6-AE21-941E5B5C6885}"/>
          </ac:grpSpMkLst>
        </pc:grpChg>
        <pc:grpChg chg="del mod">
          <ac:chgData name="Grace Lowther" userId="a8fe573b-0694-470f-9a15-3d4093241c1c" providerId="ADAL" clId="{78829810-2DC1-4643-81BB-B73DFB7AB29C}" dt="2019-05-09T14:20:08.146" v="2306" actId="478"/>
          <ac:grpSpMkLst>
            <pc:docMk/>
            <pc:sldMk cId="2888333275" sldId="419"/>
            <ac:grpSpMk id="12" creationId="{E08BD9C0-C0AA-447B-AA64-8EAD4FB4712D}"/>
          </ac:grpSpMkLst>
        </pc:grpChg>
        <pc:picChg chg="topLvl">
          <ac:chgData name="Grace Lowther" userId="a8fe573b-0694-470f-9a15-3d4093241c1c" providerId="ADAL" clId="{78829810-2DC1-4643-81BB-B73DFB7AB29C}" dt="2019-05-09T14:20:08.146" v="2306" actId="478"/>
          <ac:picMkLst>
            <pc:docMk/>
            <pc:sldMk cId="2888333275" sldId="419"/>
            <ac:picMk id="3" creationId="{431BB9AE-4107-436A-93BB-25E2BEBBD2BB}"/>
          </ac:picMkLst>
        </pc:picChg>
        <pc:cxnChg chg="del">
          <ac:chgData name="Grace Lowther" userId="a8fe573b-0694-470f-9a15-3d4093241c1c" providerId="ADAL" clId="{78829810-2DC1-4643-81BB-B73DFB7AB29C}" dt="2019-05-09T14:20:08.146" v="2306" actId="478"/>
          <ac:cxnSpMkLst>
            <pc:docMk/>
            <pc:sldMk cId="2888333275" sldId="419"/>
            <ac:cxnSpMk id="5" creationId="{252C9EE4-3C2A-497B-A74F-97AA69E7B3C8}"/>
          </ac:cxnSpMkLst>
        </pc:cxnChg>
        <pc:cxnChg chg="del mod topLvl">
          <ac:chgData name="Grace Lowther" userId="a8fe573b-0694-470f-9a15-3d4093241c1c" providerId="ADAL" clId="{78829810-2DC1-4643-81BB-B73DFB7AB29C}" dt="2019-05-09T14:20:08.146" v="2306" actId="478"/>
          <ac:cxnSpMkLst>
            <pc:docMk/>
            <pc:sldMk cId="2888333275" sldId="419"/>
            <ac:cxnSpMk id="11" creationId="{541C5343-E74B-47BE-9BC2-00A2E1E4C32F}"/>
          </ac:cxnSpMkLst>
        </pc:cxnChg>
      </pc:sldChg>
      <pc:sldChg chg="addSp modSp add">
        <pc:chgData name="Grace Lowther" userId="a8fe573b-0694-470f-9a15-3d4093241c1c" providerId="ADAL" clId="{78829810-2DC1-4643-81BB-B73DFB7AB29C}" dt="2019-05-13T09:20:03.312" v="2947" actId="6549"/>
        <pc:sldMkLst>
          <pc:docMk/>
          <pc:sldMk cId="202694972" sldId="420"/>
        </pc:sldMkLst>
        <pc:spChg chg="mod">
          <ac:chgData name="Grace Lowther" userId="a8fe573b-0694-470f-9a15-3d4093241c1c" providerId="ADAL" clId="{78829810-2DC1-4643-81BB-B73DFB7AB29C}" dt="2019-05-13T09:20:03.312" v="2947" actId="6549"/>
          <ac:spMkLst>
            <pc:docMk/>
            <pc:sldMk cId="202694972" sldId="420"/>
            <ac:spMk id="19" creationId="{5252A847-DE45-4FA3-A1F8-EEBEB845FF8E}"/>
          </ac:spMkLst>
        </pc:spChg>
        <pc:cxnChg chg="add mod">
          <ac:chgData name="Grace Lowther" userId="a8fe573b-0694-470f-9a15-3d4093241c1c" providerId="ADAL" clId="{78829810-2DC1-4643-81BB-B73DFB7AB29C}" dt="2019-05-09T14:28:12.184" v="2717" actId="1076"/>
          <ac:cxnSpMkLst>
            <pc:docMk/>
            <pc:sldMk cId="202694972" sldId="420"/>
            <ac:cxnSpMk id="11" creationId="{E60CB766-4D39-403C-BBAB-FE15FC346EAF}"/>
          </ac:cxnSpMkLst>
        </pc:cxnChg>
        <pc:cxnChg chg="add mod">
          <ac:chgData name="Grace Lowther" userId="a8fe573b-0694-470f-9a15-3d4093241c1c" providerId="ADAL" clId="{78829810-2DC1-4643-81BB-B73DFB7AB29C}" dt="2019-05-09T14:28:16.314" v="2718" actId="1076"/>
          <ac:cxnSpMkLst>
            <pc:docMk/>
            <pc:sldMk cId="202694972" sldId="420"/>
            <ac:cxnSpMk id="12" creationId="{4654ABD6-63AB-47E8-854C-C00D9217B8FB}"/>
          </ac:cxnSpMkLst>
        </pc:cxnChg>
      </pc:sldChg>
      <pc:sldChg chg="addSp delSp modSp add">
        <pc:chgData name="Grace Lowther" userId="a8fe573b-0694-470f-9a15-3d4093241c1c" providerId="ADAL" clId="{78829810-2DC1-4643-81BB-B73DFB7AB29C}" dt="2019-05-13T09:17:56.225" v="2923" actId="1035"/>
        <pc:sldMkLst>
          <pc:docMk/>
          <pc:sldMk cId="1866798052" sldId="421"/>
        </pc:sldMkLst>
        <pc:spChg chg="add mod">
          <ac:chgData name="Grace Lowther" userId="a8fe573b-0694-470f-9a15-3d4093241c1c" providerId="ADAL" clId="{78829810-2DC1-4643-81BB-B73DFB7AB29C}" dt="2019-05-13T09:17:56.225" v="2923" actId="1035"/>
          <ac:spMkLst>
            <pc:docMk/>
            <pc:sldMk cId="1866798052" sldId="421"/>
            <ac:spMk id="2" creationId="{06A6593B-3149-4128-9057-A8ED3E420A0E}"/>
          </ac:spMkLst>
        </pc:spChg>
        <pc:spChg chg="add del">
          <ac:chgData name="Grace Lowther" userId="a8fe573b-0694-470f-9a15-3d4093241c1c" providerId="ADAL" clId="{78829810-2DC1-4643-81BB-B73DFB7AB29C}" dt="2019-05-13T09:17:33.159" v="2891"/>
          <ac:spMkLst>
            <pc:docMk/>
            <pc:sldMk cId="1866798052" sldId="421"/>
            <ac:spMk id="17" creationId="{767A9B0A-902A-4229-872E-00D272C2733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20/05/2019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https:/classroomsecrets.co.uk/content-domain-filter/?fwp_contentdomain=1m4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time-to-the-half-hour-year-1-time-resource-pack" TargetMode="External"/><Relationship Id="rId4" Type="http://schemas.openxmlformats.org/officeDocument/2006/relationships/hyperlink" Target="https://classroomsecrets.co.uk/category/maths/year-1/summer-block-6-tim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p:txBody>
      </p:sp>
      <p:grpSp>
        <p:nvGrpSpPr>
          <p:cNvPr id="10" name="Group 9">
            <a:extLst>
              <a:ext uri="{FF2B5EF4-FFF2-40B4-BE49-F238E27FC236}">
                <a16:creationId xmlns:a16="http://schemas.microsoft.com/office/drawing/2014/main" id="{BB3D0862-73CE-4FE1-A008-EEE4E4FD4777}"/>
              </a:ext>
            </a:extLst>
          </p:cNvPr>
          <p:cNvGrpSpPr/>
          <p:nvPr/>
        </p:nvGrpSpPr>
        <p:grpSpPr>
          <a:xfrm>
            <a:off x="71151" y="6454317"/>
            <a:ext cx="1188000" cy="388198"/>
            <a:chOff x="79697" y="6454317"/>
            <a:chExt cx="1188000" cy="388198"/>
          </a:xfrm>
        </p:grpSpPr>
        <p:sp>
          <p:nvSpPr>
            <p:cNvPr id="11" name="TextBox 8">
              <a:extLst>
                <a:ext uri="{FF2B5EF4-FFF2-40B4-BE49-F238E27FC236}">
                  <a16:creationId xmlns:a16="http://schemas.microsoft.com/office/drawing/2014/main" id="{9DB5F434-42D6-449E-A087-98EA98421E0D}"/>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82E285EC-4F49-4161-8938-E0599755C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2A7E48E7-1B4D-4737-922C-1A4CD7184477}"/>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218722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FAEF2949-5C4F-44D4-B1F3-2307CA445120}"/>
              </a:ext>
            </a:extLst>
          </p:cNvPr>
          <p:cNvGrpSpPr/>
          <p:nvPr/>
        </p:nvGrpSpPr>
        <p:grpSpPr>
          <a:xfrm>
            <a:off x="71151" y="6454317"/>
            <a:ext cx="1188000" cy="388198"/>
            <a:chOff x="79697" y="6454317"/>
            <a:chExt cx="1188000" cy="388198"/>
          </a:xfrm>
        </p:grpSpPr>
        <p:sp>
          <p:nvSpPr>
            <p:cNvPr id="22" name="TextBox 21">
              <a:extLst>
                <a:ext uri="{FF2B5EF4-FFF2-40B4-BE49-F238E27FC236}">
                  <a16:creationId xmlns:a16="http://schemas.microsoft.com/office/drawing/2014/main" id="{EAA36273-987B-434A-9F79-28A20579E7C0}"/>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3" name="Picture 22" descr="A close up of a sign&#10;&#10;Description generated with high confidence">
              <a:extLst>
                <a:ext uri="{FF2B5EF4-FFF2-40B4-BE49-F238E27FC236}">
                  <a16:creationId xmlns:a16="http://schemas.microsoft.com/office/drawing/2014/main" id="{6D27F21D-F3A6-45A8-8177-6B2E6E6A1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8" name="Picture 17">
            <a:extLst>
              <a:ext uri="{FF2B5EF4-FFF2-40B4-BE49-F238E27FC236}">
                <a16:creationId xmlns:a16="http://schemas.microsoft.com/office/drawing/2014/main" id="{826ED2A6-66E9-47F8-816F-6FE7EBB08C72}"/>
              </a:ext>
            </a:extLst>
          </p:cNvPr>
          <p:cNvPicPr>
            <a:picLocks noChangeAspect="1"/>
          </p:cNvPicPr>
          <p:nvPr/>
        </p:nvPicPr>
        <p:blipFill>
          <a:blip r:embed="rId4"/>
          <a:stretch>
            <a:fillRect/>
          </a:stretch>
        </p:blipFill>
        <p:spPr>
          <a:xfrm>
            <a:off x="115438" y="133040"/>
            <a:ext cx="8913124" cy="6322100"/>
          </a:xfrm>
          <a:prstGeom prst="rect">
            <a:avLst/>
          </a:prstGeom>
        </p:spPr>
      </p:pic>
      <p:graphicFrame>
        <p:nvGraphicFramePr>
          <p:cNvPr id="24" name="Table 23">
            <a:extLst>
              <a:ext uri="{FF2B5EF4-FFF2-40B4-BE49-F238E27FC236}">
                <a16:creationId xmlns:a16="http://schemas.microsoft.com/office/drawing/2014/main" id="{03C4A9A9-DB68-4713-B0CC-B0F3EADA6722}"/>
              </a:ext>
            </a:extLst>
          </p:cNvPr>
          <p:cNvGraphicFramePr>
            <a:graphicFrameLocks noGrp="1"/>
          </p:cNvGraphicFramePr>
          <p:nvPr>
            <p:extLst/>
          </p:nvPr>
        </p:nvGraphicFramePr>
        <p:xfrm>
          <a:off x="4798947" y="2460513"/>
          <a:ext cx="3130822" cy="2463171"/>
        </p:xfrm>
        <a:graphic>
          <a:graphicData uri="http://schemas.openxmlformats.org/drawingml/2006/table">
            <a:tbl>
              <a:tblPr firstRow="1" bandRow="1">
                <a:tableStyleId>{5940675A-B579-460E-94D1-54222C63F5DA}</a:tableStyleId>
              </a:tblPr>
              <a:tblGrid>
                <a:gridCol w="3130822">
                  <a:extLst>
                    <a:ext uri="{9D8B030D-6E8A-4147-A177-3AD203B41FA5}">
                      <a16:colId xmlns:a16="http://schemas.microsoft.com/office/drawing/2014/main" val="1556652529"/>
                    </a:ext>
                  </a:extLst>
                </a:gridCol>
              </a:tblGrid>
              <a:tr h="556897">
                <a:tc>
                  <a:txBody>
                    <a:bodyPr/>
                    <a:lstStyle/>
                    <a:p>
                      <a:pPr algn="ctr"/>
                      <a:r>
                        <a:rPr lang="en-GB" sz="2000" b="1" dirty="0">
                          <a:latin typeface="Century Gothic" panose="020B0502020202020204" pitchFamily="34" charset="0"/>
                        </a:rPr>
                        <a:t>Half past 11</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610879"/>
                  </a:ext>
                </a:extLst>
              </a:tr>
              <a:tr h="251149">
                <a:tc>
                  <a:txBody>
                    <a:bodyPr/>
                    <a:lstStyle/>
                    <a:p>
                      <a:pPr algn="ctr"/>
                      <a:endParaRPr lang="en-GB" sz="20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24727"/>
                  </a:ext>
                </a:extLst>
              </a:tr>
              <a:tr h="556897">
                <a:tc>
                  <a:txBody>
                    <a:bodyPr/>
                    <a:lstStyle/>
                    <a:p>
                      <a:pPr algn="ctr"/>
                      <a:r>
                        <a:rPr lang="en-GB" sz="2000" b="1" dirty="0">
                          <a:latin typeface="Century Gothic" panose="020B0502020202020204" pitchFamily="34" charset="0"/>
                        </a:rPr>
                        <a:t>Half past one</a:t>
                      </a: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260567157"/>
                  </a:ext>
                </a:extLst>
              </a:tr>
              <a:tr h="251149">
                <a:tc>
                  <a:txBody>
                    <a:bodyPr/>
                    <a:lstStyle/>
                    <a:p>
                      <a:pPr algn="ctr"/>
                      <a:endParaRPr lang="en-GB" sz="20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709473588"/>
                  </a:ext>
                </a:extLst>
              </a:tr>
              <a:tr h="556897">
                <a:tc>
                  <a:txBody>
                    <a:bodyPr/>
                    <a:lstStyle/>
                    <a:p>
                      <a:pPr algn="ctr"/>
                      <a:r>
                        <a:rPr lang="en-GB" sz="2000" b="1" dirty="0">
                          <a:latin typeface="Century Gothic" panose="020B0502020202020204" pitchFamily="34" charset="0"/>
                        </a:rPr>
                        <a:t>Half past ten</a:t>
                      </a:r>
                    </a:p>
                  </a:txBody>
                  <a:tcPr anchor="ctr">
                    <a:solidFill>
                      <a:schemeClr val="bg1"/>
                    </a:solidFill>
                  </a:tcPr>
                </a:tc>
                <a:extLst>
                  <a:ext uri="{0D108BD9-81ED-4DB2-BD59-A6C34878D82A}">
                    <a16:rowId xmlns:a16="http://schemas.microsoft.com/office/drawing/2014/main" val="3038314708"/>
                  </a:ext>
                </a:extLst>
              </a:tr>
            </a:tbl>
          </a:graphicData>
        </a:graphic>
      </p:graphicFrame>
      <p:sp>
        <p:nvSpPr>
          <p:cNvPr id="25" name="Rectangle 24">
            <a:extLst>
              <a:ext uri="{FF2B5EF4-FFF2-40B4-BE49-F238E27FC236}">
                <a16:creationId xmlns:a16="http://schemas.microsoft.com/office/drawing/2014/main" id="{78497465-59D4-4D8A-A0BC-62797732C02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 line to match the clocks to the correct written time.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101816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FAEF2949-5C4F-44D4-B1F3-2307CA445120}"/>
              </a:ext>
            </a:extLst>
          </p:cNvPr>
          <p:cNvGrpSpPr/>
          <p:nvPr/>
        </p:nvGrpSpPr>
        <p:grpSpPr>
          <a:xfrm>
            <a:off x="71151" y="6454317"/>
            <a:ext cx="1188000" cy="388198"/>
            <a:chOff x="79697" y="6454317"/>
            <a:chExt cx="1188000" cy="388198"/>
          </a:xfrm>
        </p:grpSpPr>
        <p:sp>
          <p:nvSpPr>
            <p:cNvPr id="22" name="TextBox 21">
              <a:extLst>
                <a:ext uri="{FF2B5EF4-FFF2-40B4-BE49-F238E27FC236}">
                  <a16:creationId xmlns:a16="http://schemas.microsoft.com/office/drawing/2014/main" id="{EAA36273-987B-434A-9F79-28A20579E7C0}"/>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3" name="Picture 22" descr="A close up of a sign&#10;&#10;Description generated with high confidence">
              <a:extLst>
                <a:ext uri="{FF2B5EF4-FFF2-40B4-BE49-F238E27FC236}">
                  <a16:creationId xmlns:a16="http://schemas.microsoft.com/office/drawing/2014/main" id="{6D27F21D-F3A6-45A8-8177-6B2E6E6A1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8" name="Picture 17">
            <a:extLst>
              <a:ext uri="{FF2B5EF4-FFF2-40B4-BE49-F238E27FC236}">
                <a16:creationId xmlns:a16="http://schemas.microsoft.com/office/drawing/2014/main" id="{826ED2A6-66E9-47F8-816F-6FE7EBB08C72}"/>
              </a:ext>
            </a:extLst>
          </p:cNvPr>
          <p:cNvPicPr>
            <a:picLocks noChangeAspect="1"/>
          </p:cNvPicPr>
          <p:nvPr/>
        </p:nvPicPr>
        <p:blipFill>
          <a:blip r:embed="rId4"/>
          <a:stretch>
            <a:fillRect/>
          </a:stretch>
        </p:blipFill>
        <p:spPr>
          <a:xfrm>
            <a:off x="115438" y="133040"/>
            <a:ext cx="8913124" cy="6322100"/>
          </a:xfrm>
          <a:prstGeom prst="rect">
            <a:avLst/>
          </a:prstGeom>
        </p:spPr>
      </p:pic>
      <p:graphicFrame>
        <p:nvGraphicFramePr>
          <p:cNvPr id="24" name="Table 23">
            <a:extLst>
              <a:ext uri="{FF2B5EF4-FFF2-40B4-BE49-F238E27FC236}">
                <a16:creationId xmlns:a16="http://schemas.microsoft.com/office/drawing/2014/main" id="{03C4A9A9-DB68-4713-B0CC-B0F3EADA6722}"/>
              </a:ext>
            </a:extLst>
          </p:cNvPr>
          <p:cNvGraphicFramePr>
            <a:graphicFrameLocks noGrp="1"/>
          </p:cNvGraphicFramePr>
          <p:nvPr>
            <p:extLst/>
          </p:nvPr>
        </p:nvGraphicFramePr>
        <p:xfrm>
          <a:off x="4798947" y="2460513"/>
          <a:ext cx="3130822" cy="2463171"/>
        </p:xfrm>
        <a:graphic>
          <a:graphicData uri="http://schemas.openxmlformats.org/drawingml/2006/table">
            <a:tbl>
              <a:tblPr firstRow="1" bandRow="1">
                <a:tableStyleId>{5940675A-B579-460E-94D1-54222C63F5DA}</a:tableStyleId>
              </a:tblPr>
              <a:tblGrid>
                <a:gridCol w="3130822">
                  <a:extLst>
                    <a:ext uri="{9D8B030D-6E8A-4147-A177-3AD203B41FA5}">
                      <a16:colId xmlns:a16="http://schemas.microsoft.com/office/drawing/2014/main" val="1556652529"/>
                    </a:ext>
                  </a:extLst>
                </a:gridCol>
              </a:tblGrid>
              <a:tr h="556897">
                <a:tc>
                  <a:txBody>
                    <a:bodyPr/>
                    <a:lstStyle/>
                    <a:p>
                      <a:pPr algn="ctr"/>
                      <a:r>
                        <a:rPr lang="en-GB" sz="2000" b="1" dirty="0">
                          <a:latin typeface="Century Gothic" panose="020B0502020202020204" pitchFamily="34" charset="0"/>
                        </a:rPr>
                        <a:t>Half past 11</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9610879"/>
                  </a:ext>
                </a:extLst>
              </a:tr>
              <a:tr h="251149">
                <a:tc>
                  <a:txBody>
                    <a:bodyPr/>
                    <a:lstStyle/>
                    <a:p>
                      <a:pPr algn="ctr"/>
                      <a:endParaRPr lang="en-GB" sz="20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24727"/>
                  </a:ext>
                </a:extLst>
              </a:tr>
              <a:tr h="556897">
                <a:tc>
                  <a:txBody>
                    <a:bodyPr/>
                    <a:lstStyle/>
                    <a:p>
                      <a:pPr algn="ctr"/>
                      <a:r>
                        <a:rPr lang="en-GB" sz="2000" b="1" dirty="0">
                          <a:latin typeface="Century Gothic" panose="020B0502020202020204" pitchFamily="34" charset="0"/>
                        </a:rPr>
                        <a:t>Half past one</a:t>
                      </a: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260567157"/>
                  </a:ext>
                </a:extLst>
              </a:tr>
              <a:tr h="251149">
                <a:tc>
                  <a:txBody>
                    <a:bodyPr/>
                    <a:lstStyle/>
                    <a:p>
                      <a:pPr algn="ctr"/>
                      <a:endParaRPr lang="en-GB" sz="20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709473588"/>
                  </a:ext>
                </a:extLst>
              </a:tr>
              <a:tr h="556897">
                <a:tc>
                  <a:txBody>
                    <a:bodyPr/>
                    <a:lstStyle/>
                    <a:p>
                      <a:pPr algn="ctr"/>
                      <a:r>
                        <a:rPr lang="en-GB" sz="2000" b="1" dirty="0">
                          <a:latin typeface="Century Gothic" panose="020B0502020202020204" pitchFamily="34" charset="0"/>
                        </a:rPr>
                        <a:t>Half past ten</a:t>
                      </a:r>
                    </a:p>
                  </a:txBody>
                  <a:tcPr anchor="ctr">
                    <a:solidFill>
                      <a:schemeClr val="bg1"/>
                    </a:solidFill>
                  </a:tcPr>
                </a:tc>
                <a:extLst>
                  <a:ext uri="{0D108BD9-81ED-4DB2-BD59-A6C34878D82A}">
                    <a16:rowId xmlns:a16="http://schemas.microsoft.com/office/drawing/2014/main" val="3038314708"/>
                  </a:ext>
                </a:extLst>
              </a:tr>
            </a:tbl>
          </a:graphicData>
        </a:graphic>
      </p:graphicFrame>
      <p:sp>
        <p:nvSpPr>
          <p:cNvPr id="25" name="Rectangle 24">
            <a:extLst>
              <a:ext uri="{FF2B5EF4-FFF2-40B4-BE49-F238E27FC236}">
                <a16:creationId xmlns:a16="http://schemas.microsoft.com/office/drawing/2014/main" id="{78497465-59D4-4D8A-A0BC-62797732C02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 line to match the clocks to the correct written time.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cxnSp>
        <p:nvCxnSpPr>
          <p:cNvPr id="9" name="Straight Connector 8">
            <a:extLst>
              <a:ext uri="{FF2B5EF4-FFF2-40B4-BE49-F238E27FC236}">
                <a16:creationId xmlns:a16="http://schemas.microsoft.com/office/drawing/2014/main" id="{FB176533-5390-4CFA-BECA-763F07D0AE81}"/>
              </a:ext>
            </a:extLst>
          </p:cNvPr>
          <p:cNvCxnSpPr>
            <a:cxnSpLocks/>
          </p:cNvCxnSpPr>
          <p:nvPr/>
        </p:nvCxnSpPr>
        <p:spPr>
          <a:xfrm flipV="1">
            <a:off x="3418645" y="3692098"/>
            <a:ext cx="1380302" cy="1017214"/>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16F963-1452-44E2-99CE-840281F71344}"/>
              </a:ext>
            </a:extLst>
          </p:cNvPr>
          <p:cNvCxnSpPr>
            <a:cxnSpLocks/>
          </p:cNvCxnSpPr>
          <p:nvPr/>
        </p:nvCxnSpPr>
        <p:spPr>
          <a:xfrm>
            <a:off x="3418645" y="2754719"/>
            <a:ext cx="1380302"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33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ABC3CAB9-B86C-463D-A21C-28B245A7ECFC}"/>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02E0D814-7407-47C9-8870-C5950C70655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9BF1AC-B4D2-4F59-9021-7BCB7D75A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764FC49D-5AA2-4DF5-B17E-E7434F4D1C71}"/>
              </a:ext>
            </a:extLst>
          </p:cNvPr>
          <p:cNvPicPr>
            <a:picLocks noChangeAspect="1"/>
          </p:cNvPicPr>
          <p:nvPr/>
        </p:nvPicPr>
        <p:blipFill>
          <a:blip r:embed="rId4"/>
          <a:stretch>
            <a:fillRect/>
          </a:stretch>
        </p:blipFill>
        <p:spPr>
          <a:xfrm>
            <a:off x="115438" y="148030"/>
            <a:ext cx="8913124" cy="6322100"/>
          </a:xfrm>
          <a:prstGeom prst="rect">
            <a:avLst/>
          </a:prstGeom>
        </p:spPr>
      </p:pic>
      <p:sp>
        <p:nvSpPr>
          <p:cNvPr id="13" name="Rectangle 12">
            <a:extLst>
              <a:ext uri="{FF2B5EF4-FFF2-40B4-BE49-F238E27FC236}">
                <a16:creationId xmlns:a16="http://schemas.microsoft.com/office/drawing/2014/main" id="{F1BC06FB-6FBC-416C-A968-E353D6AD399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the hour hand and the minute hand </a:t>
            </a:r>
          </a:p>
          <a:p>
            <a:pPr algn="ctr"/>
            <a:r>
              <a:rPr lang="en-GB" sz="2000" b="1" dirty="0">
                <a:solidFill>
                  <a:schemeClr val="tx1"/>
                </a:solidFill>
                <a:latin typeface="Century Gothic" panose="020B0502020202020204" pitchFamily="34" charset="0"/>
              </a:rPr>
              <a:t>on to the clock face to show the time half past 3</a:t>
            </a:r>
            <a:r>
              <a:rPr lang="en-GB" sz="2000" b="1" dirty="0">
                <a:solidFill>
                  <a:schemeClr val="bg2">
                    <a:lumMod val="25000"/>
                  </a:schemeClr>
                </a:solidFill>
                <a:latin typeface="Century Gothic" panose="020B0502020202020204" pitchFamily="34" charset="0"/>
              </a:rPr>
              <a:t>.</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88833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ABC3CAB9-B86C-463D-A21C-28B245A7ECFC}"/>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02E0D814-7407-47C9-8870-C5950C70655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9BF1AC-B4D2-4F59-9021-7BCB7D75A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764FC49D-5AA2-4DF5-B17E-E7434F4D1C71}"/>
              </a:ext>
            </a:extLst>
          </p:cNvPr>
          <p:cNvPicPr>
            <a:picLocks noChangeAspect="1"/>
          </p:cNvPicPr>
          <p:nvPr/>
        </p:nvPicPr>
        <p:blipFill>
          <a:blip r:embed="rId4"/>
          <a:stretch>
            <a:fillRect/>
          </a:stretch>
        </p:blipFill>
        <p:spPr>
          <a:xfrm>
            <a:off x="115438" y="148030"/>
            <a:ext cx="8913124" cy="6322100"/>
          </a:xfrm>
          <a:prstGeom prst="rect">
            <a:avLst/>
          </a:prstGeom>
        </p:spPr>
      </p:pic>
      <p:sp>
        <p:nvSpPr>
          <p:cNvPr id="13" name="Rectangle 12">
            <a:extLst>
              <a:ext uri="{FF2B5EF4-FFF2-40B4-BE49-F238E27FC236}">
                <a16:creationId xmlns:a16="http://schemas.microsoft.com/office/drawing/2014/main" id="{F1BC06FB-6FBC-416C-A968-E353D6AD399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the hour hand and the minute hand </a:t>
            </a:r>
          </a:p>
          <a:p>
            <a:pPr algn="ctr"/>
            <a:r>
              <a:rPr lang="en-GB" sz="2000" b="1" dirty="0">
                <a:solidFill>
                  <a:schemeClr val="tx1"/>
                </a:solidFill>
                <a:latin typeface="Century Gothic" panose="020B0502020202020204" pitchFamily="34" charset="0"/>
              </a:rPr>
              <a:t>on to the clock face to show the time half past 3</a:t>
            </a:r>
            <a:r>
              <a:rPr lang="en-GB" sz="2000" b="1" dirty="0">
                <a:solidFill>
                  <a:schemeClr val="bg2">
                    <a:lumMod val="25000"/>
                  </a:schemeClr>
                </a:solidFill>
                <a:latin typeface="Century Gothic" panose="020B0502020202020204" pitchFamily="34" charset="0"/>
              </a:rPr>
              <a:t>.</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cxnSp>
        <p:nvCxnSpPr>
          <p:cNvPr id="11" name="Straight Arrow Connector 10">
            <a:extLst>
              <a:ext uri="{FF2B5EF4-FFF2-40B4-BE49-F238E27FC236}">
                <a16:creationId xmlns:a16="http://schemas.microsoft.com/office/drawing/2014/main" id="{AD4061A6-7746-4859-B529-ABA2F550A279}"/>
              </a:ext>
            </a:extLst>
          </p:cNvPr>
          <p:cNvCxnSpPr>
            <a:cxnSpLocks/>
          </p:cNvCxnSpPr>
          <p:nvPr/>
        </p:nvCxnSpPr>
        <p:spPr>
          <a:xfrm>
            <a:off x="4512894" y="3703026"/>
            <a:ext cx="0" cy="1339054"/>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7F0E0D-C618-417D-BA0F-8B59332C10E3}"/>
              </a:ext>
            </a:extLst>
          </p:cNvPr>
          <p:cNvCxnSpPr>
            <a:cxnSpLocks/>
          </p:cNvCxnSpPr>
          <p:nvPr/>
        </p:nvCxnSpPr>
        <p:spPr>
          <a:xfrm>
            <a:off x="4483248" y="3703026"/>
            <a:ext cx="880038" cy="226443"/>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790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8" name="Group 37">
            <a:extLst>
              <a:ext uri="{FF2B5EF4-FFF2-40B4-BE49-F238E27FC236}">
                <a16:creationId xmlns:a16="http://schemas.microsoft.com/office/drawing/2014/main" id="{46FA53C8-3A61-4EB2-B773-FE6F8610A865}"/>
              </a:ext>
            </a:extLst>
          </p:cNvPr>
          <p:cNvGrpSpPr/>
          <p:nvPr/>
        </p:nvGrpSpPr>
        <p:grpSpPr>
          <a:xfrm>
            <a:off x="71151" y="6454317"/>
            <a:ext cx="1188000" cy="388198"/>
            <a:chOff x="79697" y="6454317"/>
            <a:chExt cx="1188000" cy="388198"/>
          </a:xfrm>
        </p:grpSpPr>
        <p:sp>
          <p:nvSpPr>
            <p:cNvPr id="39" name="TextBox 38">
              <a:extLst>
                <a:ext uri="{FF2B5EF4-FFF2-40B4-BE49-F238E27FC236}">
                  <a16:creationId xmlns:a16="http://schemas.microsoft.com/office/drawing/2014/main" id="{D23B3931-FD65-4F82-9069-1B03E2BEACAF}"/>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40" name="Picture 39" descr="A close up of a sign&#10;&#10;Description generated with high confidence">
              <a:extLst>
                <a:ext uri="{FF2B5EF4-FFF2-40B4-BE49-F238E27FC236}">
                  <a16:creationId xmlns:a16="http://schemas.microsoft.com/office/drawing/2014/main" id="{FBAC252D-FCBA-4DB5-8121-DCCC833C2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8" name="Picture 27">
            <a:extLst>
              <a:ext uri="{FF2B5EF4-FFF2-40B4-BE49-F238E27FC236}">
                <a16:creationId xmlns:a16="http://schemas.microsoft.com/office/drawing/2014/main" id="{65283994-87F2-4CE9-8C38-AACCD4EF1249}"/>
              </a:ext>
            </a:extLst>
          </p:cNvPr>
          <p:cNvPicPr>
            <a:picLocks noChangeAspect="1"/>
          </p:cNvPicPr>
          <p:nvPr/>
        </p:nvPicPr>
        <p:blipFill>
          <a:blip r:embed="rId4"/>
          <a:stretch>
            <a:fillRect/>
          </a:stretch>
        </p:blipFill>
        <p:spPr>
          <a:xfrm>
            <a:off x="115438" y="133040"/>
            <a:ext cx="8913124" cy="6322100"/>
          </a:xfrm>
          <a:prstGeom prst="rect">
            <a:avLst/>
          </a:prstGeom>
        </p:spPr>
      </p:pic>
      <p:grpSp>
        <p:nvGrpSpPr>
          <p:cNvPr id="32" name="Group 31">
            <a:extLst>
              <a:ext uri="{FF2B5EF4-FFF2-40B4-BE49-F238E27FC236}">
                <a16:creationId xmlns:a16="http://schemas.microsoft.com/office/drawing/2014/main" id="{96489555-9EDF-4323-903D-9CEB2CFD00F7}"/>
              </a:ext>
            </a:extLst>
          </p:cNvPr>
          <p:cNvGrpSpPr/>
          <p:nvPr/>
        </p:nvGrpSpPr>
        <p:grpSpPr>
          <a:xfrm>
            <a:off x="1177354" y="1417756"/>
            <a:ext cx="6789293" cy="2926339"/>
            <a:chOff x="1419797" y="1417756"/>
            <a:chExt cx="6789293" cy="2926339"/>
          </a:xfrm>
        </p:grpSpPr>
        <p:sp>
          <p:nvSpPr>
            <p:cNvPr id="33" name="TextBox 32">
              <a:extLst>
                <a:ext uri="{FF2B5EF4-FFF2-40B4-BE49-F238E27FC236}">
                  <a16:creationId xmlns:a16="http://schemas.microsoft.com/office/drawing/2014/main" id="{B1342D22-EFC7-489E-9355-1A6EFF46F518}"/>
                </a:ext>
              </a:extLst>
            </p:cNvPr>
            <p:cNvSpPr txBox="1"/>
            <p:nvPr/>
          </p:nvSpPr>
          <p:spPr>
            <a:xfrm>
              <a:off x="1419797" y="1420993"/>
              <a:ext cx="356188" cy="363155"/>
            </a:xfrm>
            <a:prstGeom prst="rect">
              <a:avLst/>
            </a:prstGeom>
            <a:noFill/>
          </p:spPr>
          <p:txBody>
            <a:bodyPr wrap="none" rtlCol="0">
              <a:spAutoFit/>
            </a:bodyPr>
            <a:lstStyle/>
            <a:p>
              <a:r>
                <a:rPr lang="en-GB" b="1" dirty="0">
                  <a:latin typeface="Century Gothic" panose="020B0502020202020204" pitchFamily="34" charset="0"/>
                </a:rPr>
                <a:t>A</a:t>
              </a:r>
            </a:p>
          </p:txBody>
        </p:sp>
        <p:sp>
          <p:nvSpPr>
            <p:cNvPr id="35" name="TextBox 34">
              <a:extLst>
                <a:ext uri="{FF2B5EF4-FFF2-40B4-BE49-F238E27FC236}">
                  <a16:creationId xmlns:a16="http://schemas.microsoft.com/office/drawing/2014/main" id="{594F0498-CD60-47EC-BDB3-C91B67E6F66B}"/>
                </a:ext>
              </a:extLst>
            </p:cNvPr>
            <p:cNvSpPr txBox="1"/>
            <p:nvPr/>
          </p:nvSpPr>
          <p:spPr>
            <a:xfrm>
              <a:off x="3737454" y="1420993"/>
              <a:ext cx="319318" cy="362858"/>
            </a:xfrm>
            <a:prstGeom prst="rect">
              <a:avLst/>
            </a:prstGeom>
            <a:noFill/>
          </p:spPr>
          <p:txBody>
            <a:bodyPr wrap="none" rtlCol="0">
              <a:spAutoFit/>
            </a:bodyPr>
            <a:lstStyle/>
            <a:p>
              <a:r>
                <a:rPr lang="en-GB" b="1" dirty="0">
                  <a:latin typeface="Century Gothic" panose="020B0502020202020204" pitchFamily="34" charset="0"/>
                </a:rPr>
                <a:t>B</a:t>
              </a:r>
            </a:p>
          </p:txBody>
        </p:sp>
        <p:grpSp>
          <p:nvGrpSpPr>
            <p:cNvPr id="41" name="Group 40">
              <a:extLst>
                <a:ext uri="{FF2B5EF4-FFF2-40B4-BE49-F238E27FC236}">
                  <a16:creationId xmlns:a16="http://schemas.microsoft.com/office/drawing/2014/main" id="{C383FD0C-77B8-4D1E-A27B-7A1953AED433}"/>
                </a:ext>
              </a:extLst>
            </p:cNvPr>
            <p:cNvGrpSpPr/>
            <p:nvPr/>
          </p:nvGrpSpPr>
          <p:grpSpPr>
            <a:xfrm>
              <a:off x="5992392" y="1417756"/>
              <a:ext cx="2216698" cy="1070106"/>
              <a:chOff x="5992392" y="1417756"/>
              <a:chExt cx="2216698" cy="1070106"/>
            </a:xfrm>
          </p:grpSpPr>
          <p:sp>
            <p:nvSpPr>
              <p:cNvPr id="54" name="Rectangle: Rounded Corners 53">
                <a:extLst>
                  <a:ext uri="{FF2B5EF4-FFF2-40B4-BE49-F238E27FC236}">
                    <a16:creationId xmlns:a16="http://schemas.microsoft.com/office/drawing/2014/main" id="{95AD7323-E0CA-4A6F-B499-CAF70D7128CB}"/>
                  </a:ext>
                </a:extLst>
              </p:cNvPr>
              <p:cNvSpPr/>
              <p:nvPr/>
            </p:nvSpPr>
            <p:spPr>
              <a:xfrm>
                <a:off x="6148330" y="1773935"/>
                <a:ext cx="2060760" cy="713927"/>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Half past 3</a:t>
                </a:r>
              </a:p>
            </p:txBody>
          </p:sp>
          <p:sp>
            <p:nvSpPr>
              <p:cNvPr id="55" name="TextBox 54">
                <a:extLst>
                  <a:ext uri="{FF2B5EF4-FFF2-40B4-BE49-F238E27FC236}">
                    <a16:creationId xmlns:a16="http://schemas.microsoft.com/office/drawing/2014/main" id="{64DA9569-2CE1-40B0-9D0E-948BDF8C2CAE}"/>
                  </a:ext>
                </a:extLst>
              </p:cNvPr>
              <p:cNvSpPr txBox="1"/>
              <p:nvPr/>
            </p:nvSpPr>
            <p:spPr>
              <a:xfrm>
                <a:off x="5992392" y="1417756"/>
                <a:ext cx="364202" cy="369332"/>
              </a:xfrm>
              <a:prstGeom prst="rect">
                <a:avLst/>
              </a:prstGeom>
              <a:noFill/>
            </p:spPr>
            <p:txBody>
              <a:bodyPr wrap="none" rtlCol="0">
                <a:spAutoFit/>
              </a:bodyPr>
              <a:lstStyle/>
              <a:p>
                <a:r>
                  <a:rPr lang="en-GB" b="1" dirty="0">
                    <a:latin typeface="Century Gothic" panose="020B0502020202020204" pitchFamily="34" charset="0"/>
                  </a:rPr>
                  <a:t>C</a:t>
                </a:r>
              </a:p>
            </p:txBody>
          </p:sp>
        </p:grpSp>
        <p:sp>
          <p:nvSpPr>
            <p:cNvPr id="50" name="TextBox 49">
              <a:extLst>
                <a:ext uri="{FF2B5EF4-FFF2-40B4-BE49-F238E27FC236}">
                  <a16:creationId xmlns:a16="http://schemas.microsoft.com/office/drawing/2014/main" id="{720853A7-41A2-4A44-AB85-08616CDA4E7E}"/>
                </a:ext>
              </a:extLst>
            </p:cNvPr>
            <p:cNvSpPr txBox="1"/>
            <p:nvPr/>
          </p:nvSpPr>
          <p:spPr>
            <a:xfrm>
              <a:off x="2472860" y="3293783"/>
              <a:ext cx="346570" cy="369332"/>
            </a:xfrm>
            <a:prstGeom prst="rect">
              <a:avLst/>
            </a:prstGeom>
            <a:noFill/>
          </p:spPr>
          <p:txBody>
            <a:bodyPr wrap="none" rtlCol="0">
              <a:spAutoFit/>
            </a:bodyPr>
            <a:lstStyle/>
            <a:p>
              <a:r>
                <a:rPr lang="en-GB" b="1" dirty="0">
                  <a:latin typeface="Century Gothic" panose="020B0502020202020204" pitchFamily="34" charset="0"/>
                </a:rPr>
                <a:t>D</a:t>
              </a:r>
            </a:p>
          </p:txBody>
        </p:sp>
        <p:grpSp>
          <p:nvGrpSpPr>
            <p:cNvPr id="51" name="Group 50">
              <a:extLst>
                <a:ext uri="{FF2B5EF4-FFF2-40B4-BE49-F238E27FC236}">
                  <a16:creationId xmlns:a16="http://schemas.microsoft.com/office/drawing/2014/main" id="{42E868F3-2422-4409-BC7C-CEEA6C10BB1D}"/>
                </a:ext>
              </a:extLst>
            </p:cNvPr>
            <p:cNvGrpSpPr/>
            <p:nvPr/>
          </p:nvGrpSpPr>
          <p:grpSpPr>
            <a:xfrm>
              <a:off x="4800132" y="3293783"/>
              <a:ext cx="2179619" cy="1050312"/>
              <a:chOff x="4717836" y="3293783"/>
              <a:chExt cx="2179619" cy="1050312"/>
            </a:xfrm>
          </p:grpSpPr>
          <p:sp>
            <p:nvSpPr>
              <p:cNvPr id="52" name="Rectangle: Rounded Corners 51">
                <a:extLst>
                  <a:ext uri="{FF2B5EF4-FFF2-40B4-BE49-F238E27FC236}">
                    <a16:creationId xmlns:a16="http://schemas.microsoft.com/office/drawing/2014/main" id="{3BEB1AC7-A5F4-40A9-AF31-6CAC5CDAABD3}"/>
                  </a:ext>
                </a:extLst>
              </p:cNvPr>
              <p:cNvSpPr/>
              <p:nvPr/>
            </p:nvSpPr>
            <p:spPr>
              <a:xfrm>
                <a:off x="4836695" y="3630168"/>
                <a:ext cx="2060760" cy="713927"/>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Half past 8</a:t>
                </a:r>
              </a:p>
            </p:txBody>
          </p:sp>
          <p:sp>
            <p:nvSpPr>
              <p:cNvPr id="53" name="TextBox 52">
                <a:extLst>
                  <a:ext uri="{FF2B5EF4-FFF2-40B4-BE49-F238E27FC236}">
                    <a16:creationId xmlns:a16="http://schemas.microsoft.com/office/drawing/2014/main" id="{76FC843B-11AB-4861-965E-9BA4A2044FC6}"/>
                  </a:ext>
                </a:extLst>
              </p:cNvPr>
              <p:cNvSpPr txBox="1"/>
              <p:nvPr/>
            </p:nvSpPr>
            <p:spPr>
              <a:xfrm>
                <a:off x="4717836" y="3293783"/>
                <a:ext cx="304892" cy="369332"/>
              </a:xfrm>
              <a:prstGeom prst="rect">
                <a:avLst/>
              </a:prstGeom>
              <a:noFill/>
            </p:spPr>
            <p:txBody>
              <a:bodyPr wrap="none" rtlCol="0">
                <a:spAutoFit/>
              </a:bodyPr>
              <a:lstStyle/>
              <a:p>
                <a:r>
                  <a:rPr lang="en-GB" b="1" dirty="0">
                    <a:latin typeface="Century Gothic" panose="020B0502020202020204" pitchFamily="34" charset="0"/>
                  </a:rPr>
                  <a:t>E</a:t>
                </a:r>
              </a:p>
            </p:txBody>
          </p:sp>
        </p:grpSp>
      </p:grpSp>
      <p:sp>
        <p:nvSpPr>
          <p:cNvPr id="56" name="Rectangle 55">
            <a:extLst>
              <a:ext uri="{FF2B5EF4-FFF2-40B4-BE49-F238E27FC236}">
                <a16:creationId xmlns:a16="http://schemas.microsoft.com/office/drawing/2014/main" id="{0D7DFE89-F0C1-4A97-A810-17435234E8B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is the odd one out? Explain your answer.</a:t>
            </a:r>
          </a:p>
          <a:p>
            <a:pPr lvl="0"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195961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8" name="Group 37">
            <a:extLst>
              <a:ext uri="{FF2B5EF4-FFF2-40B4-BE49-F238E27FC236}">
                <a16:creationId xmlns:a16="http://schemas.microsoft.com/office/drawing/2014/main" id="{46FA53C8-3A61-4EB2-B773-FE6F8610A865}"/>
              </a:ext>
            </a:extLst>
          </p:cNvPr>
          <p:cNvGrpSpPr/>
          <p:nvPr/>
        </p:nvGrpSpPr>
        <p:grpSpPr>
          <a:xfrm>
            <a:off x="71151" y="6454317"/>
            <a:ext cx="1188000" cy="388198"/>
            <a:chOff x="79697" y="6454317"/>
            <a:chExt cx="1188000" cy="388198"/>
          </a:xfrm>
        </p:grpSpPr>
        <p:sp>
          <p:nvSpPr>
            <p:cNvPr id="39" name="TextBox 38">
              <a:extLst>
                <a:ext uri="{FF2B5EF4-FFF2-40B4-BE49-F238E27FC236}">
                  <a16:creationId xmlns:a16="http://schemas.microsoft.com/office/drawing/2014/main" id="{D23B3931-FD65-4F82-9069-1B03E2BEACAF}"/>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40" name="Picture 39" descr="A close up of a sign&#10;&#10;Description generated with high confidence">
              <a:extLst>
                <a:ext uri="{FF2B5EF4-FFF2-40B4-BE49-F238E27FC236}">
                  <a16:creationId xmlns:a16="http://schemas.microsoft.com/office/drawing/2014/main" id="{FBAC252D-FCBA-4DB5-8121-DCCC833C2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8" name="Picture 27">
            <a:extLst>
              <a:ext uri="{FF2B5EF4-FFF2-40B4-BE49-F238E27FC236}">
                <a16:creationId xmlns:a16="http://schemas.microsoft.com/office/drawing/2014/main" id="{0F2F42B7-9427-46DF-9A30-A5FBB0A15789}"/>
              </a:ext>
            </a:extLst>
          </p:cNvPr>
          <p:cNvPicPr>
            <a:picLocks noChangeAspect="1"/>
          </p:cNvPicPr>
          <p:nvPr/>
        </p:nvPicPr>
        <p:blipFill>
          <a:blip r:embed="rId4"/>
          <a:stretch>
            <a:fillRect/>
          </a:stretch>
        </p:blipFill>
        <p:spPr>
          <a:xfrm>
            <a:off x="115438" y="133040"/>
            <a:ext cx="8913124" cy="6322100"/>
          </a:xfrm>
          <a:prstGeom prst="rect">
            <a:avLst/>
          </a:prstGeom>
        </p:spPr>
      </p:pic>
      <p:grpSp>
        <p:nvGrpSpPr>
          <p:cNvPr id="32" name="Group 31">
            <a:extLst>
              <a:ext uri="{FF2B5EF4-FFF2-40B4-BE49-F238E27FC236}">
                <a16:creationId xmlns:a16="http://schemas.microsoft.com/office/drawing/2014/main" id="{E2FED883-735E-4146-BCD7-2451A3576FEE}"/>
              </a:ext>
            </a:extLst>
          </p:cNvPr>
          <p:cNvGrpSpPr/>
          <p:nvPr/>
        </p:nvGrpSpPr>
        <p:grpSpPr>
          <a:xfrm>
            <a:off x="1177354" y="1417756"/>
            <a:ext cx="6789293" cy="2926339"/>
            <a:chOff x="1419797" y="1417756"/>
            <a:chExt cx="6789293" cy="2926339"/>
          </a:xfrm>
        </p:grpSpPr>
        <p:sp>
          <p:nvSpPr>
            <p:cNvPr id="33" name="TextBox 32">
              <a:extLst>
                <a:ext uri="{FF2B5EF4-FFF2-40B4-BE49-F238E27FC236}">
                  <a16:creationId xmlns:a16="http://schemas.microsoft.com/office/drawing/2014/main" id="{4A01138D-6F81-47EE-AC3E-EBC239E716A8}"/>
                </a:ext>
              </a:extLst>
            </p:cNvPr>
            <p:cNvSpPr txBox="1"/>
            <p:nvPr/>
          </p:nvSpPr>
          <p:spPr>
            <a:xfrm>
              <a:off x="1419797" y="1420993"/>
              <a:ext cx="356188" cy="369332"/>
            </a:xfrm>
            <a:prstGeom prst="rect">
              <a:avLst/>
            </a:prstGeom>
            <a:noFill/>
          </p:spPr>
          <p:txBody>
            <a:bodyPr wrap="none" rtlCol="0">
              <a:spAutoFit/>
            </a:bodyPr>
            <a:lstStyle/>
            <a:p>
              <a:r>
                <a:rPr lang="en-GB" b="1" dirty="0">
                  <a:solidFill>
                    <a:srgbClr val="FF0000"/>
                  </a:solidFill>
                  <a:latin typeface="Century Gothic" panose="020B0502020202020204" pitchFamily="34" charset="0"/>
                </a:rPr>
                <a:t>A</a:t>
              </a:r>
            </a:p>
          </p:txBody>
        </p:sp>
        <p:sp>
          <p:nvSpPr>
            <p:cNvPr id="35" name="TextBox 34">
              <a:extLst>
                <a:ext uri="{FF2B5EF4-FFF2-40B4-BE49-F238E27FC236}">
                  <a16:creationId xmlns:a16="http://schemas.microsoft.com/office/drawing/2014/main" id="{E5149946-0F7E-44E3-93CF-EFCFC47B05D9}"/>
                </a:ext>
              </a:extLst>
            </p:cNvPr>
            <p:cNvSpPr txBox="1"/>
            <p:nvPr/>
          </p:nvSpPr>
          <p:spPr>
            <a:xfrm>
              <a:off x="3737454" y="1420993"/>
              <a:ext cx="319318" cy="369332"/>
            </a:xfrm>
            <a:prstGeom prst="rect">
              <a:avLst/>
            </a:prstGeom>
            <a:noFill/>
          </p:spPr>
          <p:txBody>
            <a:bodyPr wrap="none" rtlCol="0">
              <a:spAutoFit/>
            </a:bodyPr>
            <a:lstStyle/>
            <a:p>
              <a:r>
                <a:rPr lang="en-GB" b="1" dirty="0">
                  <a:solidFill>
                    <a:schemeClr val="bg1">
                      <a:lumMod val="50000"/>
                    </a:schemeClr>
                  </a:solidFill>
                  <a:latin typeface="Century Gothic" panose="020B0502020202020204" pitchFamily="34" charset="0"/>
                </a:rPr>
                <a:t>B</a:t>
              </a:r>
            </a:p>
          </p:txBody>
        </p:sp>
        <p:grpSp>
          <p:nvGrpSpPr>
            <p:cNvPr id="41" name="Group 40">
              <a:extLst>
                <a:ext uri="{FF2B5EF4-FFF2-40B4-BE49-F238E27FC236}">
                  <a16:creationId xmlns:a16="http://schemas.microsoft.com/office/drawing/2014/main" id="{ECA8500B-0420-45EE-AB6C-E4FB49AC886E}"/>
                </a:ext>
              </a:extLst>
            </p:cNvPr>
            <p:cNvGrpSpPr/>
            <p:nvPr/>
          </p:nvGrpSpPr>
          <p:grpSpPr>
            <a:xfrm>
              <a:off x="5992392" y="1417756"/>
              <a:ext cx="2216698" cy="1070106"/>
              <a:chOff x="5992392" y="1417756"/>
              <a:chExt cx="2216698" cy="1070106"/>
            </a:xfrm>
          </p:grpSpPr>
          <p:sp>
            <p:nvSpPr>
              <p:cNvPr id="54" name="Rectangle: Rounded Corners 53">
                <a:extLst>
                  <a:ext uri="{FF2B5EF4-FFF2-40B4-BE49-F238E27FC236}">
                    <a16:creationId xmlns:a16="http://schemas.microsoft.com/office/drawing/2014/main" id="{4D8E4E3F-3AD0-4BA8-B475-3AFEE25186F7}"/>
                  </a:ext>
                </a:extLst>
              </p:cNvPr>
              <p:cNvSpPr/>
              <p:nvPr/>
            </p:nvSpPr>
            <p:spPr>
              <a:xfrm>
                <a:off x="6148330" y="1773935"/>
                <a:ext cx="2060760" cy="713927"/>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50000"/>
                      </a:schemeClr>
                    </a:solidFill>
                    <a:latin typeface="Century Gothic" panose="020B0502020202020204" pitchFamily="34" charset="0"/>
                  </a:rPr>
                  <a:t>Half past 3</a:t>
                </a:r>
              </a:p>
            </p:txBody>
          </p:sp>
          <p:sp>
            <p:nvSpPr>
              <p:cNvPr id="55" name="TextBox 54">
                <a:extLst>
                  <a:ext uri="{FF2B5EF4-FFF2-40B4-BE49-F238E27FC236}">
                    <a16:creationId xmlns:a16="http://schemas.microsoft.com/office/drawing/2014/main" id="{F78441B6-CBF2-42AB-A144-2067CCDF141B}"/>
                  </a:ext>
                </a:extLst>
              </p:cNvPr>
              <p:cNvSpPr txBox="1"/>
              <p:nvPr/>
            </p:nvSpPr>
            <p:spPr>
              <a:xfrm>
                <a:off x="5992392" y="1417756"/>
                <a:ext cx="364202" cy="369332"/>
              </a:xfrm>
              <a:prstGeom prst="rect">
                <a:avLst/>
              </a:prstGeom>
              <a:noFill/>
            </p:spPr>
            <p:txBody>
              <a:bodyPr wrap="none" rtlCol="0">
                <a:spAutoFit/>
              </a:bodyPr>
              <a:lstStyle/>
              <a:p>
                <a:r>
                  <a:rPr lang="en-GB" b="1" dirty="0">
                    <a:solidFill>
                      <a:schemeClr val="bg1">
                        <a:lumMod val="50000"/>
                      </a:schemeClr>
                    </a:solidFill>
                    <a:latin typeface="Century Gothic" panose="020B0502020202020204" pitchFamily="34" charset="0"/>
                  </a:rPr>
                  <a:t>C</a:t>
                </a:r>
              </a:p>
            </p:txBody>
          </p:sp>
        </p:grpSp>
        <p:sp>
          <p:nvSpPr>
            <p:cNvPr id="50" name="TextBox 49">
              <a:extLst>
                <a:ext uri="{FF2B5EF4-FFF2-40B4-BE49-F238E27FC236}">
                  <a16:creationId xmlns:a16="http://schemas.microsoft.com/office/drawing/2014/main" id="{92A09C24-9CDB-4743-B1E5-01DB5C16D77F}"/>
                </a:ext>
              </a:extLst>
            </p:cNvPr>
            <p:cNvSpPr txBox="1"/>
            <p:nvPr/>
          </p:nvSpPr>
          <p:spPr>
            <a:xfrm>
              <a:off x="2472860" y="3293783"/>
              <a:ext cx="346570" cy="369332"/>
            </a:xfrm>
            <a:prstGeom prst="rect">
              <a:avLst/>
            </a:prstGeom>
            <a:noFill/>
          </p:spPr>
          <p:txBody>
            <a:bodyPr wrap="none" rtlCol="0">
              <a:spAutoFit/>
            </a:bodyPr>
            <a:lstStyle/>
            <a:p>
              <a:r>
                <a:rPr lang="en-GB" b="1" dirty="0">
                  <a:solidFill>
                    <a:schemeClr val="bg1">
                      <a:lumMod val="50000"/>
                    </a:schemeClr>
                  </a:solidFill>
                  <a:latin typeface="Century Gothic" panose="020B0502020202020204" pitchFamily="34" charset="0"/>
                </a:rPr>
                <a:t>D</a:t>
              </a:r>
            </a:p>
          </p:txBody>
        </p:sp>
        <p:grpSp>
          <p:nvGrpSpPr>
            <p:cNvPr id="51" name="Group 50">
              <a:extLst>
                <a:ext uri="{FF2B5EF4-FFF2-40B4-BE49-F238E27FC236}">
                  <a16:creationId xmlns:a16="http://schemas.microsoft.com/office/drawing/2014/main" id="{2B0A928C-943B-410E-94B6-E427533D5C00}"/>
                </a:ext>
              </a:extLst>
            </p:cNvPr>
            <p:cNvGrpSpPr/>
            <p:nvPr/>
          </p:nvGrpSpPr>
          <p:grpSpPr>
            <a:xfrm>
              <a:off x="4800132" y="3293783"/>
              <a:ext cx="2179619" cy="1050312"/>
              <a:chOff x="4717836" y="3293783"/>
              <a:chExt cx="2179619" cy="1050312"/>
            </a:xfrm>
          </p:grpSpPr>
          <p:sp>
            <p:nvSpPr>
              <p:cNvPr id="52" name="Rectangle: Rounded Corners 51">
                <a:extLst>
                  <a:ext uri="{FF2B5EF4-FFF2-40B4-BE49-F238E27FC236}">
                    <a16:creationId xmlns:a16="http://schemas.microsoft.com/office/drawing/2014/main" id="{8E75CB30-F59B-4786-8D91-3426479C9C69}"/>
                  </a:ext>
                </a:extLst>
              </p:cNvPr>
              <p:cNvSpPr/>
              <p:nvPr/>
            </p:nvSpPr>
            <p:spPr>
              <a:xfrm>
                <a:off x="4836695" y="3630168"/>
                <a:ext cx="2060760" cy="713927"/>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50000"/>
                      </a:schemeClr>
                    </a:solidFill>
                    <a:latin typeface="Century Gothic" panose="020B0502020202020204" pitchFamily="34" charset="0"/>
                  </a:rPr>
                  <a:t>Half past 8</a:t>
                </a:r>
              </a:p>
            </p:txBody>
          </p:sp>
          <p:sp>
            <p:nvSpPr>
              <p:cNvPr id="53" name="TextBox 52">
                <a:extLst>
                  <a:ext uri="{FF2B5EF4-FFF2-40B4-BE49-F238E27FC236}">
                    <a16:creationId xmlns:a16="http://schemas.microsoft.com/office/drawing/2014/main" id="{5367C2FE-1182-40AC-AE21-1E06C5C79F7A}"/>
                  </a:ext>
                </a:extLst>
              </p:cNvPr>
              <p:cNvSpPr txBox="1"/>
              <p:nvPr/>
            </p:nvSpPr>
            <p:spPr>
              <a:xfrm>
                <a:off x="4717836" y="3293783"/>
                <a:ext cx="304892" cy="369332"/>
              </a:xfrm>
              <a:prstGeom prst="rect">
                <a:avLst/>
              </a:prstGeom>
              <a:noFill/>
            </p:spPr>
            <p:txBody>
              <a:bodyPr wrap="none" rtlCol="0">
                <a:spAutoFit/>
              </a:bodyPr>
              <a:lstStyle/>
              <a:p>
                <a:r>
                  <a:rPr lang="en-GB" b="1" dirty="0">
                    <a:solidFill>
                      <a:schemeClr val="bg1">
                        <a:lumMod val="50000"/>
                      </a:schemeClr>
                    </a:solidFill>
                    <a:latin typeface="Century Gothic" panose="020B0502020202020204" pitchFamily="34" charset="0"/>
                  </a:rPr>
                  <a:t>E</a:t>
                </a:r>
              </a:p>
            </p:txBody>
          </p:sp>
        </p:grpSp>
      </p:grpSp>
      <p:sp>
        <p:nvSpPr>
          <p:cNvPr id="56" name="Rectangle 55">
            <a:extLst>
              <a:ext uri="{FF2B5EF4-FFF2-40B4-BE49-F238E27FC236}">
                <a16:creationId xmlns:a16="http://schemas.microsoft.com/office/drawing/2014/main" id="{723835F2-0889-49BD-B3FA-70069D5EFD7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is the odd one out? Explain your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 is the odd one out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1749697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8" name="Group 37">
            <a:extLst>
              <a:ext uri="{FF2B5EF4-FFF2-40B4-BE49-F238E27FC236}">
                <a16:creationId xmlns:a16="http://schemas.microsoft.com/office/drawing/2014/main" id="{46FA53C8-3A61-4EB2-B773-FE6F8610A865}"/>
              </a:ext>
            </a:extLst>
          </p:cNvPr>
          <p:cNvGrpSpPr/>
          <p:nvPr/>
        </p:nvGrpSpPr>
        <p:grpSpPr>
          <a:xfrm>
            <a:off x="71151" y="6454317"/>
            <a:ext cx="1188000" cy="388198"/>
            <a:chOff x="79697" y="6454317"/>
            <a:chExt cx="1188000" cy="388198"/>
          </a:xfrm>
        </p:grpSpPr>
        <p:sp>
          <p:nvSpPr>
            <p:cNvPr id="39" name="TextBox 38">
              <a:extLst>
                <a:ext uri="{FF2B5EF4-FFF2-40B4-BE49-F238E27FC236}">
                  <a16:creationId xmlns:a16="http://schemas.microsoft.com/office/drawing/2014/main" id="{D23B3931-FD65-4F82-9069-1B03E2BEACAF}"/>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40" name="Picture 39" descr="A close up of a sign&#10;&#10;Description generated with high confidence">
              <a:extLst>
                <a:ext uri="{FF2B5EF4-FFF2-40B4-BE49-F238E27FC236}">
                  <a16:creationId xmlns:a16="http://schemas.microsoft.com/office/drawing/2014/main" id="{FBAC252D-FCBA-4DB5-8121-DCCC833C2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8" name="Picture 27">
            <a:extLst>
              <a:ext uri="{FF2B5EF4-FFF2-40B4-BE49-F238E27FC236}">
                <a16:creationId xmlns:a16="http://schemas.microsoft.com/office/drawing/2014/main" id="{0F2F42B7-9427-46DF-9A30-A5FBB0A15789}"/>
              </a:ext>
            </a:extLst>
          </p:cNvPr>
          <p:cNvPicPr>
            <a:picLocks noChangeAspect="1"/>
          </p:cNvPicPr>
          <p:nvPr/>
        </p:nvPicPr>
        <p:blipFill>
          <a:blip r:embed="rId4"/>
          <a:stretch>
            <a:fillRect/>
          </a:stretch>
        </p:blipFill>
        <p:spPr>
          <a:xfrm>
            <a:off x="115438" y="133040"/>
            <a:ext cx="8913124" cy="6322100"/>
          </a:xfrm>
          <a:prstGeom prst="rect">
            <a:avLst/>
          </a:prstGeom>
        </p:spPr>
      </p:pic>
      <p:grpSp>
        <p:nvGrpSpPr>
          <p:cNvPr id="32" name="Group 31">
            <a:extLst>
              <a:ext uri="{FF2B5EF4-FFF2-40B4-BE49-F238E27FC236}">
                <a16:creationId xmlns:a16="http://schemas.microsoft.com/office/drawing/2014/main" id="{E2FED883-735E-4146-BCD7-2451A3576FEE}"/>
              </a:ext>
            </a:extLst>
          </p:cNvPr>
          <p:cNvGrpSpPr/>
          <p:nvPr/>
        </p:nvGrpSpPr>
        <p:grpSpPr>
          <a:xfrm>
            <a:off x="1177354" y="1417756"/>
            <a:ext cx="6789293" cy="2926339"/>
            <a:chOff x="1419797" y="1417756"/>
            <a:chExt cx="6789293" cy="2926339"/>
          </a:xfrm>
        </p:grpSpPr>
        <p:sp>
          <p:nvSpPr>
            <p:cNvPr id="33" name="TextBox 32">
              <a:extLst>
                <a:ext uri="{FF2B5EF4-FFF2-40B4-BE49-F238E27FC236}">
                  <a16:creationId xmlns:a16="http://schemas.microsoft.com/office/drawing/2014/main" id="{4A01138D-6F81-47EE-AC3E-EBC239E716A8}"/>
                </a:ext>
              </a:extLst>
            </p:cNvPr>
            <p:cNvSpPr txBox="1"/>
            <p:nvPr/>
          </p:nvSpPr>
          <p:spPr>
            <a:xfrm>
              <a:off x="1419797" y="1420993"/>
              <a:ext cx="356188" cy="369332"/>
            </a:xfrm>
            <a:prstGeom prst="rect">
              <a:avLst/>
            </a:prstGeom>
            <a:noFill/>
          </p:spPr>
          <p:txBody>
            <a:bodyPr wrap="none" rtlCol="0">
              <a:spAutoFit/>
            </a:bodyPr>
            <a:lstStyle/>
            <a:p>
              <a:r>
                <a:rPr lang="en-GB" b="1" dirty="0">
                  <a:solidFill>
                    <a:srgbClr val="FF0000"/>
                  </a:solidFill>
                  <a:latin typeface="Century Gothic" panose="020B0502020202020204" pitchFamily="34" charset="0"/>
                </a:rPr>
                <a:t>A</a:t>
              </a:r>
            </a:p>
          </p:txBody>
        </p:sp>
        <p:sp>
          <p:nvSpPr>
            <p:cNvPr id="35" name="TextBox 34">
              <a:extLst>
                <a:ext uri="{FF2B5EF4-FFF2-40B4-BE49-F238E27FC236}">
                  <a16:creationId xmlns:a16="http://schemas.microsoft.com/office/drawing/2014/main" id="{E5149946-0F7E-44E3-93CF-EFCFC47B05D9}"/>
                </a:ext>
              </a:extLst>
            </p:cNvPr>
            <p:cNvSpPr txBox="1"/>
            <p:nvPr/>
          </p:nvSpPr>
          <p:spPr>
            <a:xfrm>
              <a:off x="3737454" y="1420993"/>
              <a:ext cx="319318" cy="369332"/>
            </a:xfrm>
            <a:prstGeom prst="rect">
              <a:avLst/>
            </a:prstGeom>
            <a:noFill/>
          </p:spPr>
          <p:txBody>
            <a:bodyPr wrap="none" rtlCol="0">
              <a:spAutoFit/>
            </a:bodyPr>
            <a:lstStyle/>
            <a:p>
              <a:r>
                <a:rPr lang="en-GB" b="1" dirty="0">
                  <a:solidFill>
                    <a:schemeClr val="bg1">
                      <a:lumMod val="50000"/>
                    </a:schemeClr>
                  </a:solidFill>
                  <a:latin typeface="Century Gothic" panose="020B0502020202020204" pitchFamily="34" charset="0"/>
                </a:rPr>
                <a:t>B</a:t>
              </a:r>
            </a:p>
          </p:txBody>
        </p:sp>
        <p:grpSp>
          <p:nvGrpSpPr>
            <p:cNvPr id="41" name="Group 40">
              <a:extLst>
                <a:ext uri="{FF2B5EF4-FFF2-40B4-BE49-F238E27FC236}">
                  <a16:creationId xmlns:a16="http://schemas.microsoft.com/office/drawing/2014/main" id="{ECA8500B-0420-45EE-AB6C-E4FB49AC886E}"/>
                </a:ext>
              </a:extLst>
            </p:cNvPr>
            <p:cNvGrpSpPr/>
            <p:nvPr/>
          </p:nvGrpSpPr>
          <p:grpSpPr>
            <a:xfrm>
              <a:off x="5992392" y="1417756"/>
              <a:ext cx="2216698" cy="1070106"/>
              <a:chOff x="5992392" y="1417756"/>
              <a:chExt cx="2216698" cy="1070106"/>
            </a:xfrm>
          </p:grpSpPr>
          <p:sp>
            <p:nvSpPr>
              <p:cNvPr id="54" name="Rectangle: Rounded Corners 53">
                <a:extLst>
                  <a:ext uri="{FF2B5EF4-FFF2-40B4-BE49-F238E27FC236}">
                    <a16:creationId xmlns:a16="http://schemas.microsoft.com/office/drawing/2014/main" id="{4D8E4E3F-3AD0-4BA8-B475-3AFEE25186F7}"/>
                  </a:ext>
                </a:extLst>
              </p:cNvPr>
              <p:cNvSpPr/>
              <p:nvPr/>
            </p:nvSpPr>
            <p:spPr>
              <a:xfrm>
                <a:off x="6148330" y="1773935"/>
                <a:ext cx="2060760" cy="713927"/>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50000"/>
                      </a:schemeClr>
                    </a:solidFill>
                    <a:latin typeface="Century Gothic" panose="020B0502020202020204" pitchFamily="34" charset="0"/>
                  </a:rPr>
                  <a:t>Half past 3</a:t>
                </a:r>
              </a:p>
            </p:txBody>
          </p:sp>
          <p:sp>
            <p:nvSpPr>
              <p:cNvPr id="55" name="TextBox 54">
                <a:extLst>
                  <a:ext uri="{FF2B5EF4-FFF2-40B4-BE49-F238E27FC236}">
                    <a16:creationId xmlns:a16="http://schemas.microsoft.com/office/drawing/2014/main" id="{F78441B6-CBF2-42AB-A144-2067CCDF141B}"/>
                  </a:ext>
                </a:extLst>
              </p:cNvPr>
              <p:cNvSpPr txBox="1"/>
              <p:nvPr/>
            </p:nvSpPr>
            <p:spPr>
              <a:xfrm>
                <a:off x="5992392" y="1417756"/>
                <a:ext cx="364202" cy="369332"/>
              </a:xfrm>
              <a:prstGeom prst="rect">
                <a:avLst/>
              </a:prstGeom>
              <a:noFill/>
            </p:spPr>
            <p:txBody>
              <a:bodyPr wrap="none" rtlCol="0">
                <a:spAutoFit/>
              </a:bodyPr>
              <a:lstStyle/>
              <a:p>
                <a:r>
                  <a:rPr lang="en-GB" b="1" dirty="0">
                    <a:solidFill>
                      <a:schemeClr val="bg1">
                        <a:lumMod val="50000"/>
                      </a:schemeClr>
                    </a:solidFill>
                    <a:latin typeface="Century Gothic" panose="020B0502020202020204" pitchFamily="34" charset="0"/>
                  </a:rPr>
                  <a:t>C</a:t>
                </a:r>
              </a:p>
            </p:txBody>
          </p:sp>
        </p:grpSp>
        <p:sp>
          <p:nvSpPr>
            <p:cNvPr id="50" name="TextBox 49">
              <a:extLst>
                <a:ext uri="{FF2B5EF4-FFF2-40B4-BE49-F238E27FC236}">
                  <a16:creationId xmlns:a16="http://schemas.microsoft.com/office/drawing/2014/main" id="{92A09C24-9CDB-4743-B1E5-01DB5C16D77F}"/>
                </a:ext>
              </a:extLst>
            </p:cNvPr>
            <p:cNvSpPr txBox="1"/>
            <p:nvPr/>
          </p:nvSpPr>
          <p:spPr>
            <a:xfrm>
              <a:off x="2472860" y="3293783"/>
              <a:ext cx="346570" cy="369332"/>
            </a:xfrm>
            <a:prstGeom prst="rect">
              <a:avLst/>
            </a:prstGeom>
            <a:noFill/>
          </p:spPr>
          <p:txBody>
            <a:bodyPr wrap="none" rtlCol="0">
              <a:spAutoFit/>
            </a:bodyPr>
            <a:lstStyle/>
            <a:p>
              <a:r>
                <a:rPr lang="en-GB" b="1" dirty="0">
                  <a:solidFill>
                    <a:schemeClr val="bg1">
                      <a:lumMod val="50000"/>
                    </a:schemeClr>
                  </a:solidFill>
                  <a:latin typeface="Century Gothic" panose="020B0502020202020204" pitchFamily="34" charset="0"/>
                </a:rPr>
                <a:t>D</a:t>
              </a:r>
            </a:p>
          </p:txBody>
        </p:sp>
        <p:grpSp>
          <p:nvGrpSpPr>
            <p:cNvPr id="51" name="Group 50">
              <a:extLst>
                <a:ext uri="{FF2B5EF4-FFF2-40B4-BE49-F238E27FC236}">
                  <a16:creationId xmlns:a16="http://schemas.microsoft.com/office/drawing/2014/main" id="{2B0A928C-943B-410E-94B6-E427533D5C00}"/>
                </a:ext>
              </a:extLst>
            </p:cNvPr>
            <p:cNvGrpSpPr/>
            <p:nvPr/>
          </p:nvGrpSpPr>
          <p:grpSpPr>
            <a:xfrm>
              <a:off x="4800132" y="3293783"/>
              <a:ext cx="2179619" cy="1050312"/>
              <a:chOff x="4717836" y="3293783"/>
              <a:chExt cx="2179619" cy="1050312"/>
            </a:xfrm>
          </p:grpSpPr>
          <p:sp>
            <p:nvSpPr>
              <p:cNvPr id="52" name="Rectangle: Rounded Corners 51">
                <a:extLst>
                  <a:ext uri="{FF2B5EF4-FFF2-40B4-BE49-F238E27FC236}">
                    <a16:creationId xmlns:a16="http://schemas.microsoft.com/office/drawing/2014/main" id="{8E75CB30-F59B-4786-8D91-3426479C9C69}"/>
                  </a:ext>
                </a:extLst>
              </p:cNvPr>
              <p:cNvSpPr/>
              <p:nvPr/>
            </p:nvSpPr>
            <p:spPr>
              <a:xfrm>
                <a:off x="4836695" y="3630168"/>
                <a:ext cx="2060760" cy="713927"/>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50000"/>
                      </a:schemeClr>
                    </a:solidFill>
                    <a:latin typeface="Century Gothic" panose="020B0502020202020204" pitchFamily="34" charset="0"/>
                  </a:rPr>
                  <a:t>Half past 8</a:t>
                </a:r>
              </a:p>
            </p:txBody>
          </p:sp>
          <p:sp>
            <p:nvSpPr>
              <p:cNvPr id="53" name="TextBox 52">
                <a:extLst>
                  <a:ext uri="{FF2B5EF4-FFF2-40B4-BE49-F238E27FC236}">
                    <a16:creationId xmlns:a16="http://schemas.microsoft.com/office/drawing/2014/main" id="{5367C2FE-1182-40AC-AE21-1E06C5C79F7A}"/>
                  </a:ext>
                </a:extLst>
              </p:cNvPr>
              <p:cNvSpPr txBox="1"/>
              <p:nvPr/>
            </p:nvSpPr>
            <p:spPr>
              <a:xfrm>
                <a:off x="4717836" y="3293783"/>
                <a:ext cx="304892" cy="369332"/>
              </a:xfrm>
              <a:prstGeom prst="rect">
                <a:avLst/>
              </a:prstGeom>
              <a:noFill/>
            </p:spPr>
            <p:txBody>
              <a:bodyPr wrap="none" rtlCol="0">
                <a:spAutoFit/>
              </a:bodyPr>
              <a:lstStyle/>
              <a:p>
                <a:r>
                  <a:rPr lang="en-GB" b="1" dirty="0">
                    <a:solidFill>
                      <a:schemeClr val="bg1">
                        <a:lumMod val="50000"/>
                      </a:schemeClr>
                    </a:solidFill>
                    <a:latin typeface="Century Gothic" panose="020B0502020202020204" pitchFamily="34" charset="0"/>
                  </a:rPr>
                  <a:t>E</a:t>
                </a:r>
              </a:p>
            </p:txBody>
          </p:sp>
        </p:grpSp>
      </p:grpSp>
      <p:sp>
        <p:nvSpPr>
          <p:cNvPr id="56" name="Rectangle 55">
            <a:extLst>
              <a:ext uri="{FF2B5EF4-FFF2-40B4-BE49-F238E27FC236}">
                <a16:creationId xmlns:a16="http://schemas.microsoft.com/office/drawing/2014/main" id="{723835F2-0889-49BD-B3FA-70069D5EFD7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is the odd one out? Explain your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A is the odd one out because it is the only clock which shows half past 4. B and E show half past 8 and C and D show half past 3.</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275839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2" name="Group 41">
            <a:extLst>
              <a:ext uri="{FF2B5EF4-FFF2-40B4-BE49-F238E27FC236}">
                <a16:creationId xmlns:a16="http://schemas.microsoft.com/office/drawing/2014/main" id="{004CF1D6-FB0F-4607-8852-9267FC365DC7}"/>
              </a:ext>
            </a:extLst>
          </p:cNvPr>
          <p:cNvGrpSpPr/>
          <p:nvPr/>
        </p:nvGrpSpPr>
        <p:grpSpPr>
          <a:xfrm>
            <a:off x="71151" y="6454317"/>
            <a:ext cx="1188000" cy="388198"/>
            <a:chOff x="79697" y="6454317"/>
            <a:chExt cx="1188000" cy="388198"/>
          </a:xfrm>
        </p:grpSpPr>
        <p:sp>
          <p:nvSpPr>
            <p:cNvPr id="43" name="TextBox 42">
              <a:extLst>
                <a:ext uri="{FF2B5EF4-FFF2-40B4-BE49-F238E27FC236}">
                  <a16:creationId xmlns:a16="http://schemas.microsoft.com/office/drawing/2014/main" id="{9DE9F230-8FBC-4A5A-8ADD-6C929E390260}"/>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44" name="Picture 43" descr="A close up of a sign&#10;&#10;Description generated with high confidence">
              <a:extLst>
                <a:ext uri="{FF2B5EF4-FFF2-40B4-BE49-F238E27FC236}">
                  <a16:creationId xmlns:a16="http://schemas.microsoft.com/office/drawing/2014/main" id="{CD463C1A-A333-424F-B603-D04185FD8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119B56EF-BB94-4104-B256-74FF2C397EF4}"/>
              </a:ext>
            </a:extLst>
          </p:cNvPr>
          <p:cNvPicPr>
            <a:picLocks noChangeAspect="1"/>
          </p:cNvPicPr>
          <p:nvPr/>
        </p:nvPicPr>
        <p:blipFill>
          <a:blip r:embed="rId4"/>
          <a:stretch>
            <a:fillRect/>
          </a:stretch>
        </p:blipFill>
        <p:spPr>
          <a:xfrm>
            <a:off x="115438" y="133040"/>
            <a:ext cx="8913124" cy="6322100"/>
          </a:xfrm>
          <a:prstGeom prst="rect">
            <a:avLst/>
          </a:prstGeom>
        </p:spPr>
      </p:pic>
      <p:sp>
        <p:nvSpPr>
          <p:cNvPr id="23" name="Speech Bubble: Rectangle with Corners Rounded 22">
            <a:extLst>
              <a:ext uri="{FF2B5EF4-FFF2-40B4-BE49-F238E27FC236}">
                <a16:creationId xmlns:a16="http://schemas.microsoft.com/office/drawing/2014/main" id="{D33248E3-1031-4F21-ABC9-920AAF1D78E2}"/>
              </a:ext>
            </a:extLst>
          </p:cNvPr>
          <p:cNvSpPr/>
          <p:nvPr/>
        </p:nvSpPr>
        <p:spPr>
          <a:xfrm>
            <a:off x="2527530" y="2068708"/>
            <a:ext cx="2115450" cy="765926"/>
          </a:xfrm>
          <a:prstGeom prst="wedgeRoundRectCallout">
            <a:avLst>
              <a:gd name="adj1" fmla="val -63796"/>
              <a:gd name="adj2" fmla="val 27158"/>
              <a:gd name="adj3" fmla="val 16667"/>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It is half past three.</a:t>
            </a:r>
          </a:p>
        </p:txBody>
      </p:sp>
      <p:sp>
        <p:nvSpPr>
          <p:cNvPr id="25" name="Speech Bubble: Rectangle with Corners Rounded 24">
            <a:extLst>
              <a:ext uri="{FF2B5EF4-FFF2-40B4-BE49-F238E27FC236}">
                <a16:creationId xmlns:a16="http://schemas.microsoft.com/office/drawing/2014/main" id="{7562795C-BFE3-42FF-AD00-C190315C368A}"/>
              </a:ext>
            </a:extLst>
          </p:cNvPr>
          <p:cNvSpPr/>
          <p:nvPr/>
        </p:nvSpPr>
        <p:spPr>
          <a:xfrm flipH="1">
            <a:off x="3638511" y="3783518"/>
            <a:ext cx="2115451" cy="765926"/>
          </a:xfrm>
          <a:prstGeom prst="wedgeRoundRectCallout">
            <a:avLst>
              <a:gd name="adj1" fmla="val -63796"/>
              <a:gd name="adj2" fmla="val 27158"/>
              <a:gd name="adj3" fmla="val 16667"/>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No, it is half past four.</a:t>
            </a:r>
          </a:p>
        </p:txBody>
      </p:sp>
      <p:sp>
        <p:nvSpPr>
          <p:cNvPr id="29" name="TextBox 28">
            <a:extLst>
              <a:ext uri="{FF2B5EF4-FFF2-40B4-BE49-F238E27FC236}">
                <a16:creationId xmlns:a16="http://schemas.microsoft.com/office/drawing/2014/main" id="{FCB0FAEA-9F03-459D-BFE0-E9AB5A2F21C9}"/>
              </a:ext>
            </a:extLst>
          </p:cNvPr>
          <p:cNvSpPr txBox="1"/>
          <p:nvPr/>
        </p:nvSpPr>
        <p:spPr>
          <a:xfrm>
            <a:off x="1218357" y="2836342"/>
            <a:ext cx="934214" cy="344634"/>
          </a:xfrm>
          <a:prstGeom prst="rect">
            <a:avLst/>
          </a:prstGeom>
          <a:noFill/>
        </p:spPr>
        <p:txBody>
          <a:bodyPr wrap="none" rtlCol="0">
            <a:spAutoFit/>
          </a:bodyPr>
          <a:lstStyle/>
          <a:p>
            <a:r>
              <a:rPr lang="en-GB" sz="2000" b="1" dirty="0">
                <a:latin typeface="Century Gothic" panose="020B0502020202020204" pitchFamily="34" charset="0"/>
              </a:rPr>
              <a:t>Samuel</a:t>
            </a:r>
          </a:p>
        </p:txBody>
      </p:sp>
      <p:sp>
        <p:nvSpPr>
          <p:cNvPr id="30" name="TextBox 29">
            <a:extLst>
              <a:ext uri="{FF2B5EF4-FFF2-40B4-BE49-F238E27FC236}">
                <a16:creationId xmlns:a16="http://schemas.microsoft.com/office/drawing/2014/main" id="{5FF015DE-31F2-432D-BA03-820DC2C2076A}"/>
              </a:ext>
            </a:extLst>
          </p:cNvPr>
          <p:cNvSpPr txBox="1"/>
          <p:nvPr/>
        </p:nvSpPr>
        <p:spPr>
          <a:xfrm>
            <a:off x="6406960" y="4704046"/>
            <a:ext cx="644557" cy="344634"/>
          </a:xfrm>
          <a:prstGeom prst="rect">
            <a:avLst/>
          </a:prstGeom>
          <a:noFill/>
        </p:spPr>
        <p:txBody>
          <a:bodyPr wrap="none" rtlCol="0">
            <a:spAutoFit/>
          </a:bodyPr>
          <a:lstStyle/>
          <a:p>
            <a:r>
              <a:rPr lang="en-GB" sz="2000" b="1" dirty="0">
                <a:latin typeface="Century Gothic" panose="020B0502020202020204" pitchFamily="34" charset="0"/>
              </a:rPr>
              <a:t>Ellan</a:t>
            </a:r>
          </a:p>
        </p:txBody>
      </p:sp>
      <p:sp>
        <p:nvSpPr>
          <p:cNvPr id="31" name="Rectangle 30">
            <a:extLst>
              <a:ext uri="{FF2B5EF4-FFF2-40B4-BE49-F238E27FC236}">
                <a16:creationId xmlns:a16="http://schemas.microsoft.com/office/drawing/2014/main" id="{C89506EF-3AFF-41B3-A91D-E1F08C1BB72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Samuel and Ellan are discussing the time.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Who is correct? Explain your answer. </a:t>
            </a:r>
          </a:p>
          <a:p>
            <a:pPr lvl="0"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232541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2" name="Group 41">
            <a:extLst>
              <a:ext uri="{FF2B5EF4-FFF2-40B4-BE49-F238E27FC236}">
                <a16:creationId xmlns:a16="http://schemas.microsoft.com/office/drawing/2014/main" id="{004CF1D6-FB0F-4607-8852-9267FC365DC7}"/>
              </a:ext>
            </a:extLst>
          </p:cNvPr>
          <p:cNvGrpSpPr/>
          <p:nvPr/>
        </p:nvGrpSpPr>
        <p:grpSpPr>
          <a:xfrm>
            <a:off x="71151" y="6454317"/>
            <a:ext cx="1188000" cy="388198"/>
            <a:chOff x="79697" y="6454317"/>
            <a:chExt cx="1188000" cy="388198"/>
          </a:xfrm>
        </p:grpSpPr>
        <p:sp>
          <p:nvSpPr>
            <p:cNvPr id="43" name="TextBox 42">
              <a:extLst>
                <a:ext uri="{FF2B5EF4-FFF2-40B4-BE49-F238E27FC236}">
                  <a16:creationId xmlns:a16="http://schemas.microsoft.com/office/drawing/2014/main" id="{9DE9F230-8FBC-4A5A-8ADD-6C929E390260}"/>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44" name="Picture 43" descr="A close up of a sign&#10;&#10;Description generated with high confidence">
              <a:extLst>
                <a:ext uri="{FF2B5EF4-FFF2-40B4-BE49-F238E27FC236}">
                  <a16:creationId xmlns:a16="http://schemas.microsoft.com/office/drawing/2014/main" id="{CD463C1A-A333-424F-B603-D04185FD8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119B56EF-BB94-4104-B256-74FF2C397EF4}"/>
              </a:ext>
            </a:extLst>
          </p:cNvPr>
          <p:cNvPicPr>
            <a:picLocks noChangeAspect="1"/>
          </p:cNvPicPr>
          <p:nvPr/>
        </p:nvPicPr>
        <p:blipFill>
          <a:blip r:embed="rId4"/>
          <a:stretch>
            <a:fillRect/>
          </a:stretch>
        </p:blipFill>
        <p:spPr>
          <a:xfrm>
            <a:off x="115438" y="133040"/>
            <a:ext cx="8913124" cy="6322100"/>
          </a:xfrm>
          <a:prstGeom prst="rect">
            <a:avLst/>
          </a:prstGeom>
        </p:spPr>
      </p:pic>
      <p:sp>
        <p:nvSpPr>
          <p:cNvPr id="31" name="Rectangle 30">
            <a:extLst>
              <a:ext uri="{FF2B5EF4-FFF2-40B4-BE49-F238E27FC236}">
                <a16:creationId xmlns:a16="http://schemas.microsoft.com/office/drawing/2014/main" id="{C89506EF-3AFF-41B3-A91D-E1F08C1BB72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Samuel and Ellan are discussing the time.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Samuel is correct because…</a:t>
            </a:r>
          </a:p>
          <a:p>
            <a:pPr lvl="0" algn="ctr"/>
            <a:r>
              <a:rPr lang="en-GB" sz="2000" b="1" dirty="0">
                <a:solidFill>
                  <a:schemeClr val="tx1"/>
                </a:solidFill>
                <a:latin typeface="Century Gothic" panose="020B0502020202020204" pitchFamily="34" charset="0"/>
              </a:rPr>
              <a:t> </a:t>
            </a:r>
          </a:p>
          <a:p>
            <a:pPr lvl="0"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sp>
        <p:nvSpPr>
          <p:cNvPr id="12" name="Speech Bubble: Rectangle with Corners Rounded 11">
            <a:extLst>
              <a:ext uri="{FF2B5EF4-FFF2-40B4-BE49-F238E27FC236}">
                <a16:creationId xmlns:a16="http://schemas.microsoft.com/office/drawing/2014/main" id="{33F5124E-717B-4AB1-B73B-025DDABD0FD9}"/>
              </a:ext>
            </a:extLst>
          </p:cNvPr>
          <p:cNvSpPr/>
          <p:nvPr/>
        </p:nvSpPr>
        <p:spPr>
          <a:xfrm>
            <a:off x="2527530" y="2068708"/>
            <a:ext cx="2115450" cy="765926"/>
          </a:xfrm>
          <a:prstGeom prst="wedgeRoundRectCallout">
            <a:avLst>
              <a:gd name="adj1" fmla="val -63796"/>
              <a:gd name="adj2" fmla="val 27158"/>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latin typeface="Century Gothic" panose="020B0502020202020204" pitchFamily="34" charset="0"/>
              </a:rPr>
              <a:t>It is half past three.</a:t>
            </a:r>
          </a:p>
        </p:txBody>
      </p:sp>
      <p:sp>
        <p:nvSpPr>
          <p:cNvPr id="13" name="TextBox 12">
            <a:extLst>
              <a:ext uri="{FF2B5EF4-FFF2-40B4-BE49-F238E27FC236}">
                <a16:creationId xmlns:a16="http://schemas.microsoft.com/office/drawing/2014/main" id="{39045657-0F52-449D-9B9D-57170EBF7BAB}"/>
              </a:ext>
            </a:extLst>
          </p:cNvPr>
          <p:cNvSpPr txBox="1"/>
          <p:nvPr/>
        </p:nvSpPr>
        <p:spPr>
          <a:xfrm>
            <a:off x="1218357" y="2836342"/>
            <a:ext cx="1106393"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Samuel</a:t>
            </a:r>
          </a:p>
        </p:txBody>
      </p:sp>
      <p:sp>
        <p:nvSpPr>
          <p:cNvPr id="14" name="Speech Bubble: Rectangle with Corners Rounded 13">
            <a:extLst>
              <a:ext uri="{FF2B5EF4-FFF2-40B4-BE49-F238E27FC236}">
                <a16:creationId xmlns:a16="http://schemas.microsoft.com/office/drawing/2014/main" id="{9653C4C0-8C3D-4A63-97CD-AD431144D326}"/>
              </a:ext>
            </a:extLst>
          </p:cNvPr>
          <p:cNvSpPr/>
          <p:nvPr/>
        </p:nvSpPr>
        <p:spPr>
          <a:xfrm flipH="1">
            <a:off x="3638511" y="3783518"/>
            <a:ext cx="2115451" cy="765926"/>
          </a:xfrm>
          <a:prstGeom prst="wedgeRoundRectCallout">
            <a:avLst>
              <a:gd name="adj1" fmla="val -63796"/>
              <a:gd name="adj2" fmla="val 27158"/>
              <a:gd name="adj3" fmla="val 16667"/>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lumMod val="50000"/>
                  </a:schemeClr>
                </a:solidFill>
                <a:latin typeface="Century Gothic" panose="020B0502020202020204" pitchFamily="34" charset="0"/>
              </a:rPr>
              <a:t>No, it is half past four.</a:t>
            </a:r>
          </a:p>
        </p:txBody>
      </p:sp>
      <p:sp>
        <p:nvSpPr>
          <p:cNvPr id="15" name="TextBox 14">
            <a:extLst>
              <a:ext uri="{FF2B5EF4-FFF2-40B4-BE49-F238E27FC236}">
                <a16:creationId xmlns:a16="http://schemas.microsoft.com/office/drawing/2014/main" id="{299D7187-00F6-4F12-B317-8DCA7483A0E1}"/>
              </a:ext>
            </a:extLst>
          </p:cNvPr>
          <p:cNvSpPr txBox="1"/>
          <p:nvPr/>
        </p:nvSpPr>
        <p:spPr>
          <a:xfrm>
            <a:off x="6406960" y="4704046"/>
            <a:ext cx="763351" cy="400110"/>
          </a:xfrm>
          <a:prstGeom prst="rect">
            <a:avLst/>
          </a:prstGeom>
          <a:noFill/>
        </p:spPr>
        <p:txBody>
          <a:bodyPr wrap="none" rtlCol="0">
            <a:spAutoFit/>
          </a:bodyPr>
          <a:lstStyle/>
          <a:p>
            <a:r>
              <a:rPr lang="en-GB" sz="2000" b="1" dirty="0">
                <a:solidFill>
                  <a:schemeClr val="bg1">
                    <a:lumMod val="50000"/>
                  </a:schemeClr>
                </a:solidFill>
                <a:latin typeface="Century Gothic" panose="020B0502020202020204" pitchFamily="34" charset="0"/>
              </a:rPr>
              <a:t>Ellan</a:t>
            </a:r>
          </a:p>
        </p:txBody>
      </p:sp>
    </p:spTree>
    <p:extLst>
      <p:ext uri="{BB962C8B-B14F-4D97-AF65-F5344CB8AC3E}">
        <p14:creationId xmlns:p14="http://schemas.microsoft.com/office/powerpoint/2010/main" val="305027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2" name="Group 41">
            <a:extLst>
              <a:ext uri="{FF2B5EF4-FFF2-40B4-BE49-F238E27FC236}">
                <a16:creationId xmlns:a16="http://schemas.microsoft.com/office/drawing/2014/main" id="{004CF1D6-FB0F-4607-8852-9267FC365DC7}"/>
              </a:ext>
            </a:extLst>
          </p:cNvPr>
          <p:cNvGrpSpPr/>
          <p:nvPr/>
        </p:nvGrpSpPr>
        <p:grpSpPr>
          <a:xfrm>
            <a:off x="71151" y="6454317"/>
            <a:ext cx="1188000" cy="388198"/>
            <a:chOff x="79697" y="6454317"/>
            <a:chExt cx="1188000" cy="388198"/>
          </a:xfrm>
        </p:grpSpPr>
        <p:sp>
          <p:nvSpPr>
            <p:cNvPr id="43" name="TextBox 42">
              <a:extLst>
                <a:ext uri="{FF2B5EF4-FFF2-40B4-BE49-F238E27FC236}">
                  <a16:creationId xmlns:a16="http://schemas.microsoft.com/office/drawing/2014/main" id="{9DE9F230-8FBC-4A5A-8ADD-6C929E390260}"/>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44" name="Picture 43" descr="A close up of a sign&#10;&#10;Description generated with high confidence">
              <a:extLst>
                <a:ext uri="{FF2B5EF4-FFF2-40B4-BE49-F238E27FC236}">
                  <a16:creationId xmlns:a16="http://schemas.microsoft.com/office/drawing/2014/main" id="{CD463C1A-A333-424F-B603-D04185FD8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119B56EF-BB94-4104-B256-74FF2C397EF4}"/>
              </a:ext>
            </a:extLst>
          </p:cNvPr>
          <p:cNvPicPr>
            <a:picLocks noChangeAspect="1"/>
          </p:cNvPicPr>
          <p:nvPr/>
        </p:nvPicPr>
        <p:blipFill>
          <a:blip r:embed="rId4"/>
          <a:stretch>
            <a:fillRect/>
          </a:stretch>
        </p:blipFill>
        <p:spPr>
          <a:xfrm>
            <a:off x="115438" y="133040"/>
            <a:ext cx="8913124" cy="6322100"/>
          </a:xfrm>
          <a:prstGeom prst="rect">
            <a:avLst/>
          </a:prstGeom>
        </p:spPr>
      </p:pic>
      <p:sp>
        <p:nvSpPr>
          <p:cNvPr id="31" name="Rectangle 30">
            <a:extLst>
              <a:ext uri="{FF2B5EF4-FFF2-40B4-BE49-F238E27FC236}">
                <a16:creationId xmlns:a16="http://schemas.microsoft.com/office/drawing/2014/main" id="{C89506EF-3AFF-41B3-A91D-E1F08C1BB72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Samuel and Ellan are discussing the time.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Samuel is correct because the hour hand is pointing in between the 3 and the 4 so the time shown is half past three.</a:t>
            </a:r>
          </a:p>
          <a:p>
            <a:pPr lvl="0" algn="ctr"/>
            <a:r>
              <a:rPr lang="en-GB" sz="2000" b="1" dirty="0">
                <a:solidFill>
                  <a:schemeClr val="tx1"/>
                </a:solidFill>
                <a:latin typeface="Century Gothic" panose="020B0502020202020204" pitchFamily="34" charset="0"/>
              </a:rPr>
              <a:t> </a:t>
            </a:r>
          </a:p>
          <a:p>
            <a:pPr lvl="0"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sp>
        <p:nvSpPr>
          <p:cNvPr id="12" name="Speech Bubble: Rectangle with Corners Rounded 11">
            <a:extLst>
              <a:ext uri="{FF2B5EF4-FFF2-40B4-BE49-F238E27FC236}">
                <a16:creationId xmlns:a16="http://schemas.microsoft.com/office/drawing/2014/main" id="{33F5124E-717B-4AB1-B73B-025DDABD0FD9}"/>
              </a:ext>
            </a:extLst>
          </p:cNvPr>
          <p:cNvSpPr/>
          <p:nvPr/>
        </p:nvSpPr>
        <p:spPr>
          <a:xfrm>
            <a:off x="2527530" y="2068708"/>
            <a:ext cx="2115450" cy="765926"/>
          </a:xfrm>
          <a:prstGeom prst="wedgeRoundRectCallout">
            <a:avLst>
              <a:gd name="adj1" fmla="val -63796"/>
              <a:gd name="adj2" fmla="val 27158"/>
              <a:gd name="adj3" fmla="val 1666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00"/>
                </a:solidFill>
                <a:latin typeface="Century Gothic" panose="020B0502020202020204" pitchFamily="34" charset="0"/>
              </a:rPr>
              <a:t>It is half past three.</a:t>
            </a:r>
          </a:p>
        </p:txBody>
      </p:sp>
      <p:sp>
        <p:nvSpPr>
          <p:cNvPr id="13" name="TextBox 12">
            <a:extLst>
              <a:ext uri="{FF2B5EF4-FFF2-40B4-BE49-F238E27FC236}">
                <a16:creationId xmlns:a16="http://schemas.microsoft.com/office/drawing/2014/main" id="{39045657-0F52-449D-9B9D-57170EBF7BAB}"/>
              </a:ext>
            </a:extLst>
          </p:cNvPr>
          <p:cNvSpPr txBox="1"/>
          <p:nvPr/>
        </p:nvSpPr>
        <p:spPr>
          <a:xfrm>
            <a:off x="1218357" y="2836342"/>
            <a:ext cx="1106393" cy="400110"/>
          </a:xfrm>
          <a:prstGeom prst="rect">
            <a:avLst/>
          </a:prstGeom>
          <a:noFill/>
        </p:spPr>
        <p:txBody>
          <a:bodyPr wrap="none" rtlCol="0">
            <a:spAutoFit/>
          </a:bodyPr>
          <a:lstStyle/>
          <a:p>
            <a:r>
              <a:rPr lang="en-GB" sz="2000" b="1" dirty="0">
                <a:solidFill>
                  <a:srgbClr val="FF0000"/>
                </a:solidFill>
                <a:latin typeface="Century Gothic" panose="020B0502020202020204" pitchFamily="34" charset="0"/>
              </a:rPr>
              <a:t>Samuel</a:t>
            </a:r>
          </a:p>
        </p:txBody>
      </p:sp>
      <p:sp>
        <p:nvSpPr>
          <p:cNvPr id="14" name="Speech Bubble: Rectangle with Corners Rounded 13">
            <a:extLst>
              <a:ext uri="{FF2B5EF4-FFF2-40B4-BE49-F238E27FC236}">
                <a16:creationId xmlns:a16="http://schemas.microsoft.com/office/drawing/2014/main" id="{9653C4C0-8C3D-4A63-97CD-AD431144D326}"/>
              </a:ext>
            </a:extLst>
          </p:cNvPr>
          <p:cNvSpPr/>
          <p:nvPr/>
        </p:nvSpPr>
        <p:spPr>
          <a:xfrm flipH="1">
            <a:off x="3638511" y="3783518"/>
            <a:ext cx="2115451" cy="765926"/>
          </a:xfrm>
          <a:prstGeom prst="wedgeRoundRectCallout">
            <a:avLst>
              <a:gd name="adj1" fmla="val -63796"/>
              <a:gd name="adj2" fmla="val 27158"/>
              <a:gd name="adj3" fmla="val 16667"/>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lumMod val="50000"/>
                  </a:schemeClr>
                </a:solidFill>
                <a:latin typeface="Century Gothic" panose="020B0502020202020204" pitchFamily="34" charset="0"/>
              </a:rPr>
              <a:t>No, it is half past four.</a:t>
            </a:r>
          </a:p>
        </p:txBody>
      </p:sp>
      <p:sp>
        <p:nvSpPr>
          <p:cNvPr id="15" name="TextBox 14">
            <a:extLst>
              <a:ext uri="{FF2B5EF4-FFF2-40B4-BE49-F238E27FC236}">
                <a16:creationId xmlns:a16="http://schemas.microsoft.com/office/drawing/2014/main" id="{299D7187-00F6-4F12-B317-8DCA7483A0E1}"/>
              </a:ext>
            </a:extLst>
          </p:cNvPr>
          <p:cNvSpPr txBox="1"/>
          <p:nvPr/>
        </p:nvSpPr>
        <p:spPr>
          <a:xfrm>
            <a:off x="6406960" y="4704046"/>
            <a:ext cx="763351" cy="400110"/>
          </a:xfrm>
          <a:prstGeom prst="rect">
            <a:avLst/>
          </a:prstGeom>
          <a:noFill/>
        </p:spPr>
        <p:txBody>
          <a:bodyPr wrap="none" rtlCol="0">
            <a:spAutoFit/>
          </a:bodyPr>
          <a:lstStyle/>
          <a:p>
            <a:r>
              <a:rPr lang="en-GB" sz="2000" b="1" dirty="0">
                <a:solidFill>
                  <a:schemeClr val="bg1">
                    <a:lumMod val="50000"/>
                  </a:schemeClr>
                </a:solidFill>
                <a:latin typeface="Century Gothic" panose="020B0502020202020204" pitchFamily="34" charset="0"/>
              </a:rPr>
              <a:t>Ellan</a:t>
            </a:r>
          </a:p>
        </p:txBody>
      </p:sp>
    </p:spTree>
    <p:extLst>
      <p:ext uri="{BB962C8B-B14F-4D97-AF65-F5344CB8AC3E}">
        <p14:creationId xmlns:p14="http://schemas.microsoft.com/office/powerpoint/2010/main" val="258978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6 – Time – Time to the Half Hour</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1: (1M4a) </a:t>
            </a:r>
            <a:r>
              <a:rPr lang="en-GB" sz="1200" b="1" u="sng" dirty="0">
                <a:latin typeface="Century Gothic" panose="020B0502020202020204" pitchFamily="34" charset="0"/>
                <a:hlinkClick r:id="rId3"/>
              </a:rPr>
              <a:t>Tell the time to the hour and half past the hour and draw the hands on a clock face to show these times</a:t>
            </a:r>
            <a:endParaRPr lang="en-GB" sz="1200" b="1" dirty="0">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US" sz="1600" b="1" dirty="0">
                <a:solidFill>
                  <a:prstClr val="black"/>
                </a:solidFill>
                <a:latin typeface="Century Gothic" panose="020B0502020202020204" pitchFamily="34" charset="0"/>
              </a:rPr>
              <a:t>More </a:t>
            </a:r>
            <a:r>
              <a:rPr lang="en-US" sz="1600" b="1" dirty="0">
                <a:solidFill>
                  <a:prstClr val="black"/>
                </a:solidFill>
                <a:latin typeface="Century Gothic" panose="020B0502020202020204" pitchFamily="34" charset="0"/>
                <a:hlinkClick r:id="rId4"/>
              </a:rPr>
              <a:t>Year 1 Time</a:t>
            </a:r>
            <a:r>
              <a:rPr lang="en-US"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36E3423D-920D-446B-A240-EC2501241C5B}"/>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C0FCC07C-D89A-4BC2-ACF9-9425CD9789EB}"/>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8DB9910C-0A25-4FBA-9853-779DD3FDEF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9" name="Group 28">
            <a:extLst>
              <a:ext uri="{FF2B5EF4-FFF2-40B4-BE49-F238E27FC236}">
                <a16:creationId xmlns:a16="http://schemas.microsoft.com/office/drawing/2014/main" id="{7DF359F8-498D-4E7D-9EBF-8705C3009C5A}"/>
              </a:ext>
            </a:extLst>
          </p:cNvPr>
          <p:cNvGrpSpPr/>
          <p:nvPr/>
        </p:nvGrpSpPr>
        <p:grpSpPr>
          <a:xfrm>
            <a:off x="71151" y="6454317"/>
            <a:ext cx="1188000" cy="388198"/>
            <a:chOff x="79697" y="6454317"/>
            <a:chExt cx="1188000" cy="388198"/>
          </a:xfrm>
        </p:grpSpPr>
        <p:sp>
          <p:nvSpPr>
            <p:cNvPr id="30" name="TextBox 29">
              <a:extLst>
                <a:ext uri="{FF2B5EF4-FFF2-40B4-BE49-F238E27FC236}">
                  <a16:creationId xmlns:a16="http://schemas.microsoft.com/office/drawing/2014/main" id="{64A13651-4869-45B0-9367-A5AE68DD0E93}"/>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6711FB7D-84C2-444F-84B5-EEDF1B37A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id="{AFC11DE8-E6FD-4BFE-B06F-33F5D867EFE1}"/>
              </a:ext>
            </a:extLst>
          </p:cNvPr>
          <p:cNvPicPr>
            <a:picLocks noChangeAspect="1"/>
          </p:cNvPicPr>
          <p:nvPr/>
        </p:nvPicPr>
        <p:blipFill>
          <a:blip r:embed="rId4"/>
          <a:stretch>
            <a:fillRect/>
          </a:stretch>
        </p:blipFill>
        <p:spPr>
          <a:xfrm>
            <a:off x="115438" y="148030"/>
            <a:ext cx="8913124" cy="6322100"/>
          </a:xfrm>
          <a:prstGeom prst="rect">
            <a:avLst/>
          </a:prstGeom>
        </p:spPr>
      </p:pic>
      <p:sp>
        <p:nvSpPr>
          <p:cNvPr id="12" name="Speech Bubble: Rectangle with Corners Rounded 11">
            <a:extLst>
              <a:ext uri="{FF2B5EF4-FFF2-40B4-BE49-F238E27FC236}">
                <a16:creationId xmlns:a16="http://schemas.microsoft.com/office/drawing/2014/main" id="{EF46D7BD-2B8E-4557-9B3E-4AAE1BB6687A}"/>
              </a:ext>
            </a:extLst>
          </p:cNvPr>
          <p:cNvSpPr/>
          <p:nvPr/>
        </p:nvSpPr>
        <p:spPr>
          <a:xfrm>
            <a:off x="2612297" y="2743199"/>
            <a:ext cx="2828218" cy="1643743"/>
          </a:xfrm>
          <a:prstGeom prst="wedgeRoundRectCallout">
            <a:avLst>
              <a:gd name="adj1" fmla="val -63796"/>
              <a:gd name="adj2" fmla="val 27158"/>
              <a:gd name="adj3" fmla="val 16667"/>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The minute hand is pointing to the 6. The hour hand is pointing in between the 11 and the 12.</a:t>
            </a:r>
          </a:p>
        </p:txBody>
      </p:sp>
      <p:sp>
        <p:nvSpPr>
          <p:cNvPr id="13" name="Rectangle 12">
            <a:extLst>
              <a:ext uri="{FF2B5EF4-FFF2-40B4-BE49-F238E27FC236}">
                <a16:creationId xmlns:a16="http://schemas.microsoft.com/office/drawing/2014/main" id="{E5362EDA-E0AA-4587-B8D5-289EFFAD942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Nicola is describing the time. Use the clues to work out what time Nicola is thinking of. </a:t>
            </a:r>
          </a:p>
          <a:p>
            <a:pPr lvl="0"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2258195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9" name="Group 28">
            <a:extLst>
              <a:ext uri="{FF2B5EF4-FFF2-40B4-BE49-F238E27FC236}">
                <a16:creationId xmlns:a16="http://schemas.microsoft.com/office/drawing/2014/main" id="{7DF359F8-498D-4E7D-9EBF-8705C3009C5A}"/>
              </a:ext>
            </a:extLst>
          </p:cNvPr>
          <p:cNvGrpSpPr/>
          <p:nvPr/>
        </p:nvGrpSpPr>
        <p:grpSpPr>
          <a:xfrm>
            <a:off x="71151" y="6454317"/>
            <a:ext cx="1188000" cy="388198"/>
            <a:chOff x="79697" y="6454317"/>
            <a:chExt cx="1188000" cy="388198"/>
          </a:xfrm>
        </p:grpSpPr>
        <p:sp>
          <p:nvSpPr>
            <p:cNvPr id="30" name="TextBox 29">
              <a:extLst>
                <a:ext uri="{FF2B5EF4-FFF2-40B4-BE49-F238E27FC236}">
                  <a16:creationId xmlns:a16="http://schemas.microsoft.com/office/drawing/2014/main" id="{64A13651-4869-45B0-9367-A5AE68DD0E93}"/>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31" name="Picture 30" descr="A close up of a sign&#10;&#10;Description generated with high confidence">
              <a:extLst>
                <a:ext uri="{FF2B5EF4-FFF2-40B4-BE49-F238E27FC236}">
                  <a16:creationId xmlns:a16="http://schemas.microsoft.com/office/drawing/2014/main" id="{6711FB7D-84C2-444F-84B5-EEDF1B37A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id="{AFC11DE8-E6FD-4BFE-B06F-33F5D867EFE1}"/>
              </a:ext>
            </a:extLst>
          </p:cNvPr>
          <p:cNvPicPr>
            <a:picLocks noChangeAspect="1"/>
          </p:cNvPicPr>
          <p:nvPr/>
        </p:nvPicPr>
        <p:blipFill>
          <a:blip r:embed="rId4"/>
          <a:stretch>
            <a:fillRect/>
          </a:stretch>
        </p:blipFill>
        <p:spPr>
          <a:xfrm>
            <a:off x="115438" y="148030"/>
            <a:ext cx="8913124" cy="6322100"/>
          </a:xfrm>
          <a:prstGeom prst="rect">
            <a:avLst/>
          </a:prstGeom>
        </p:spPr>
      </p:pic>
      <p:sp>
        <p:nvSpPr>
          <p:cNvPr id="12" name="Speech Bubble: Rectangle with Corners Rounded 11">
            <a:extLst>
              <a:ext uri="{FF2B5EF4-FFF2-40B4-BE49-F238E27FC236}">
                <a16:creationId xmlns:a16="http://schemas.microsoft.com/office/drawing/2014/main" id="{EF46D7BD-2B8E-4557-9B3E-4AAE1BB6687A}"/>
              </a:ext>
            </a:extLst>
          </p:cNvPr>
          <p:cNvSpPr/>
          <p:nvPr/>
        </p:nvSpPr>
        <p:spPr>
          <a:xfrm>
            <a:off x="2612297" y="2743199"/>
            <a:ext cx="2828218" cy="1643743"/>
          </a:xfrm>
          <a:prstGeom prst="wedgeRoundRectCallout">
            <a:avLst>
              <a:gd name="adj1" fmla="val -63796"/>
              <a:gd name="adj2" fmla="val 27158"/>
              <a:gd name="adj3" fmla="val 16667"/>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The minute hand is pointing to the 6. The hour hand is pointing in between the 11 and the 12.</a:t>
            </a:r>
          </a:p>
        </p:txBody>
      </p:sp>
      <p:sp>
        <p:nvSpPr>
          <p:cNvPr id="13" name="Rectangle 12">
            <a:extLst>
              <a:ext uri="{FF2B5EF4-FFF2-40B4-BE49-F238E27FC236}">
                <a16:creationId xmlns:a16="http://schemas.microsoft.com/office/drawing/2014/main" id="{E5362EDA-E0AA-4587-B8D5-289EFFAD942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Nicola is describing the time. Use the clues to work out what time Nicola is thinking of.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The time Nicola is thinking of is half past 11. </a:t>
            </a:r>
          </a:p>
          <a:p>
            <a:pPr lvl="0" algn="ctr"/>
            <a:endParaRPr lang="en-GB" sz="2000" b="1" dirty="0">
              <a:solidFill>
                <a:schemeClr val="tx1"/>
              </a:solidFill>
              <a:latin typeface="Century Gothic" panose="020B0502020202020204" pitchFamily="34" charset="0"/>
            </a:endParaRPr>
          </a:p>
          <a:p>
            <a:pPr lvl="0"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96454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6 – Time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4: Time to the Half Hour</a:t>
            </a:r>
            <a:endParaRPr lang="en-GB" sz="12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ABC3CAB9-B86C-463D-A21C-28B245A7ECFC}"/>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02E0D814-7407-47C9-8870-C5950C70655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9BF1AC-B4D2-4F59-9021-7BCB7D75A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ABC3CAB9-B86C-463D-A21C-28B245A7ECFC}"/>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02E0D814-7407-47C9-8870-C5950C70655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9BF1AC-B4D2-4F59-9021-7BCB7D75A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id="{FEB221C7-3C16-45B8-A771-3B0CF4AE8FFC}"/>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2" name="Rectangle 11">
            <a:extLst>
              <a:ext uri="{FF2B5EF4-FFF2-40B4-BE49-F238E27FC236}">
                <a16:creationId xmlns:a16="http://schemas.microsoft.com/office/drawing/2014/main" id="{6505C3B5-6507-434D-BB11-0CA95D6CA1E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Introduction</a:t>
            </a:r>
          </a:p>
          <a:p>
            <a:pPr lvl="0"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hour hand is missing from the clock face. </a:t>
            </a:r>
          </a:p>
          <a:p>
            <a:pPr algn="ctr"/>
            <a:r>
              <a:rPr lang="en-GB" sz="2000" b="1" dirty="0">
                <a:solidFill>
                  <a:schemeClr val="tx1"/>
                </a:solidFill>
                <a:latin typeface="Century Gothic" panose="020B0502020202020204" pitchFamily="34" charset="0"/>
              </a:rPr>
              <a:t>What time could it be?</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4067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ABC3CAB9-B86C-463D-A21C-28B245A7ECFC}"/>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02E0D814-7407-47C9-8870-C5950C70655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9BF1AC-B4D2-4F59-9021-7BCB7D75A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id="{FEB221C7-3C16-45B8-A771-3B0CF4AE8FFC}"/>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2" name="Rectangle 11">
            <a:extLst>
              <a:ext uri="{FF2B5EF4-FFF2-40B4-BE49-F238E27FC236}">
                <a16:creationId xmlns:a16="http://schemas.microsoft.com/office/drawing/2014/main" id="{6505C3B5-6507-434D-BB11-0CA95D6CA1E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Introduction</a:t>
            </a:r>
          </a:p>
          <a:p>
            <a:pPr lvl="0"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hour hand is missing from the clock face. </a:t>
            </a:r>
          </a:p>
          <a:p>
            <a:pPr algn="ctr"/>
            <a:r>
              <a:rPr lang="en-GB" sz="2000" b="1" dirty="0">
                <a:solidFill>
                  <a:schemeClr val="tx1"/>
                </a:solidFill>
                <a:latin typeface="Century Gothic" panose="020B0502020202020204" pitchFamily="34" charset="0"/>
              </a:rPr>
              <a:t>What time could it be?</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It could be half past any hour.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2745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ABC3CAB9-B86C-463D-A21C-28B245A7ECFC}"/>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02E0D814-7407-47C9-8870-C5950C70655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9BF1AC-B4D2-4F59-9021-7BCB7D75A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343D966C-62BA-4C9F-B77A-21C216D0AD32}"/>
              </a:ext>
            </a:extLst>
          </p:cNvPr>
          <p:cNvPicPr>
            <a:picLocks noChangeAspect="1"/>
          </p:cNvPicPr>
          <p:nvPr/>
        </p:nvPicPr>
        <p:blipFill>
          <a:blip r:embed="rId4"/>
          <a:stretch>
            <a:fillRect/>
          </a:stretch>
        </p:blipFill>
        <p:spPr>
          <a:xfrm>
            <a:off x="115438" y="133040"/>
            <a:ext cx="8913124" cy="6322100"/>
          </a:xfrm>
          <a:prstGeom prst="rect">
            <a:avLst/>
          </a:prstGeom>
        </p:spPr>
      </p:pic>
      <p:grpSp>
        <p:nvGrpSpPr>
          <p:cNvPr id="23" name="Group 22">
            <a:extLst>
              <a:ext uri="{FF2B5EF4-FFF2-40B4-BE49-F238E27FC236}">
                <a16:creationId xmlns:a16="http://schemas.microsoft.com/office/drawing/2014/main" id="{FEA53A72-E20F-40B1-AC20-7130EF07722E}"/>
              </a:ext>
            </a:extLst>
          </p:cNvPr>
          <p:cNvGrpSpPr/>
          <p:nvPr/>
        </p:nvGrpSpPr>
        <p:grpSpPr>
          <a:xfrm>
            <a:off x="5767582" y="1835273"/>
            <a:ext cx="1914896" cy="3522843"/>
            <a:chOff x="5608102" y="2515752"/>
            <a:chExt cx="1914896" cy="3522843"/>
          </a:xfrm>
        </p:grpSpPr>
        <p:sp>
          <p:nvSpPr>
            <p:cNvPr id="24" name="Rectangle: Rounded Corners 23">
              <a:extLst>
                <a:ext uri="{FF2B5EF4-FFF2-40B4-BE49-F238E27FC236}">
                  <a16:creationId xmlns:a16="http://schemas.microsoft.com/office/drawing/2014/main" id="{571F1C06-C66A-4065-9AE4-38BFF82F5EE3}"/>
                </a:ext>
              </a:extLst>
            </p:cNvPr>
            <p:cNvSpPr/>
            <p:nvPr/>
          </p:nvSpPr>
          <p:spPr>
            <a:xfrm>
              <a:off x="5608102" y="2515752"/>
              <a:ext cx="1914896" cy="867819"/>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Half past 9</a:t>
              </a:r>
            </a:p>
          </p:txBody>
        </p:sp>
        <p:sp>
          <p:nvSpPr>
            <p:cNvPr id="25" name="Rectangle: Rounded Corners 24">
              <a:extLst>
                <a:ext uri="{FF2B5EF4-FFF2-40B4-BE49-F238E27FC236}">
                  <a16:creationId xmlns:a16="http://schemas.microsoft.com/office/drawing/2014/main" id="{6B0D26E1-BFF4-40E9-AAA8-58D7F5361815}"/>
                </a:ext>
              </a:extLst>
            </p:cNvPr>
            <p:cNvSpPr/>
            <p:nvPr/>
          </p:nvSpPr>
          <p:spPr>
            <a:xfrm>
              <a:off x="5608102" y="3843264"/>
              <a:ext cx="1914896" cy="867819"/>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Half past ten</a:t>
              </a:r>
            </a:p>
          </p:txBody>
        </p:sp>
        <p:sp>
          <p:nvSpPr>
            <p:cNvPr id="26" name="Rectangle: Rounded Corners 25">
              <a:extLst>
                <a:ext uri="{FF2B5EF4-FFF2-40B4-BE49-F238E27FC236}">
                  <a16:creationId xmlns:a16="http://schemas.microsoft.com/office/drawing/2014/main" id="{B37A6D3F-16BD-4952-9B40-87B920B890E8}"/>
                </a:ext>
              </a:extLst>
            </p:cNvPr>
            <p:cNvSpPr/>
            <p:nvPr/>
          </p:nvSpPr>
          <p:spPr>
            <a:xfrm>
              <a:off x="5608102" y="5170776"/>
              <a:ext cx="1914896" cy="867819"/>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Half past 6 </a:t>
              </a:r>
            </a:p>
          </p:txBody>
        </p:sp>
      </p:grpSp>
      <p:sp>
        <p:nvSpPr>
          <p:cNvPr id="27" name="Rectangle 26">
            <a:extLst>
              <a:ext uri="{FF2B5EF4-FFF2-40B4-BE49-F238E27FC236}">
                <a16:creationId xmlns:a16="http://schemas.microsoft.com/office/drawing/2014/main" id="{6A609838-213A-4661-B030-5F9228DDA7A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time does the clock show?</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9182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ABC3CAB9-B86C-463D-A21C-28B245A7ECFC}"/>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02E0D814-7407-47C9-8870-C5950C70655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9BF1AC-B4D2-4F59-9021-7BCB7D75A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343D966C-62BA-4C9F-B77A-21C216D0AD32}"/>
              </a:ext>
            </a:extLst>
          </p:cNvPr>
          <p:cNvPicPr>
            <a:picLocks noChangeAspect="1"/>
          </p:cNvPicPr>
          <p:nvPr/>
        </p:nvPicPr>
        <p:blipFill>
          <a:blip r:embed="rId4"/>
          <a:stretch>
            <a:fillRect/>
          </a:stretch>
        </p:blipFill>
        <p:spPr>
          <a:xfrm>
            <a:off x="115438" y="133040"/>
            <a:ext cx="8913124" cy="6322100"/>
          </a:xfrm>
          <a:prstGeom prst="rect">
            <a:avLst/>
          </a:prstGeom>
        </p:spPr>
      </p:pic>
      <p:sp>
        <p:nvSpPr>
          <p:cNvPr id="27" name="Rectangle 26">
            <a:extLst>
              <a:ext uri="{FF2B5EF4-FFF2-40B4-BE49-F238E27FC236}">
                <a16:creationId xmlns:a16="http://schemas.microsoft.com/office/drawing/2014/main" id="{6A609838-213A-4661-B030-5F9228DDA7A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time does the clock show?</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EDE5CC27-167E-448D-ACF6-BE1895A2A3F9}"/>
              </a:ext>
            </a:extLst>
          </p:cNvPr>
          <p:cNvGrpSpPr/>
          <p:nvPr/>
        </p:nvGrpSpPr>
        <p:grpSpPr>
          <a:xfrm>
            <a:off x="5767582" y="1835273"/>
            <a:ext cx="1914896" cy="3522843"/>
            <a:chOff x="5608102" y="2515752"/>
            <a:chExt cx="1914896" cy="3522843"/>
          </a:xfrm>
        </p:grpSpPr>
        <p:sp>
          <p:nvSpPr>
            <p:cNvPr id="13" name="Rectangle: Rounded Corners 12">
              <a:extLst>
                <a:ext uri="{FF2B5EF4-FFF2-40B4-BE49-F238E27FC236}">
                  <a16:creationId xmlns:a16="http://schemas.microsoft.com/office/drawing/2014/main" id="{88817FA5-9DEB-44F0-98B5-7E416C84E5B9}"/>
                </a:ext>
              </a:extLst>
            </p:cNvPr>
            <p:cNvSpPr/>
            <p:nvPr/>
          </p:nvSpPr>
          <p:spPr>
            <a:xfrm>
              <a:off x="5608102" y="2515752"/>
              <a:ext cx="1914896" cy="86781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50000"/>
                    </a:schemeClr>
                  </a:solidFill>
                  <a:latin typeface="Century Gothic" panose="020B0502020202020204" pitchFamily="34" charset="0"/>
                </a:rPr>
                <a:t>Half past 9</a:t>
              </a:r>
            </a:p>
          </p:txBody>
        </p:sp>
        <p:sp>
          <p:nvSpPr>
            <p:cNvPr id="14" name="Rectangle: Rounded Corners 13">
              <a:extLst>
                <a:ext uri="{FF2B5EF4-FFF2-40B4-BE49-F238E27FC236}">
                  <a16:creationId xmlns:a16="http://schemas.microsoft.com/office/drawing/2014/main" id="{3BF08323-B389-4319-93F2-DB0A80D719EF}"/>
                </a:ext>
              </a:extLst>
            </p:cNvPr>
            <p:cNvSpPr/>
            <p:nvPr/>
          </p:nvSpPr>
          <p:spPr>
            <a:xfrm>
              <a:off x="5608102" y="3843264"/>
              <a:ext cx="1914896" cy="86781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Half past ten</a:t>
              </a:r>
            </a:p>
          </p:txBody>
        </p:sp>
        <p:sp>
          <p:nvSpPr>
            <p:cNvPr id="15" name="Rectangle: Rounded Corners 14">
              <a:extLst>
                <a:ext uri="{FF2B5EF4-FFF2-40B4-BE49-F238E27FC236}">
                  <a16:creationId xmlns:a16="http://schemas.microsoft.com/office/drawing/2014/main" id="{B3470A68-4381-42E6-B4F9-24945BB5C889}"/>
                </a:ext>
              </a:extLst>
            </p:cNvPr>
            <p:cNvSpPr/>
            <p:nvPr/>
          </p:nvSpPr>
          <p:spPr>
            <a:xfrm>
              <a:off x="5608102" y="5170776"/>
              <a:ext cx="1914896" cy="86781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50000"/>
                    </a:schemeClr>
                  </a:solidFill>
                  <a:latin typeface="Century Gothic" panose="020B0502020202020204" pitchFamily="34" charset="0"/>
                </a:rPr>
                <a:t>Half past 6 </a:t>
              </a:r>
            </a:p>
          </p:txBody>
        </p:sp>
      </p:grpSp>
      <p:sp>
        <p:nvSpPr>
          <p:cNvPr id="16" name="Oval 15">
            <a:extLst>
              <a:ext uri="{FF2B5EF4-FFF2-40B4-BE49-F238E27FC236}">
                <a16:creationId xmlns:a16="http://schemas.microsoft.com/office/drawing/2014/main" id="{2E84C55C-C6CB-4CE2-970A-CCB7826CCE80}"/>
              </a:ext>
            </a:extLst>
          </p:cNvPr>
          <p:cNvSpPr/>
          <p:nvPr/>
        </p:nvSpPr>
        <p:spPr>
          <a:xfrm>
            <a:off x="5575902" y="2808894"/>
            <a:ext cx="2292225" cy="160445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867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ABC3CAB9-B86C-463D-A21C-28B245A7ECFC}"/>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02E0D814-7407-47C9-8870-C5950C70655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9BF1AC-B4D2-4F59-9021-7BCB7D75A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40669D80-2E1A-43E1-AE0C-BEEAC0F9617D}"/>
              </a:ext>
            </a:extLst>
          </p:cNvPr>
          <p:cNvPicPr>
            <a:picLocks noChangeAspect="1"/>
          </p:cNvPicPr>
          <p:nvPr/>
        </p:nvPicPr>
        <p:blipFill>
          <a:blip r:embed="rId4"/>
          <a:stretch>
            <a:fillRect/>
          </a:stretch>
        </p:blipFill>
        <p:spPr>
          <a:xfrm>
            <a:off x="115438" y="148030"/>
            <a:ext cx="8913124" cy="6322100"/>
          </a:xfrm>
          <a:prstGeom prst="rect">
            <a:avLst/>
          </a:prstGeom>
        </p:spPr>
      </p:pic>
      <p:sp>
        <p:nvSpPr>
          <p:cNvPr id="17" name="Rectangle 16">
            <a:extLst>
              <a:ext uri="{FF2B5EF4-FFF2-40B4-BE49-F238E27FC236}">
                <a16:creationId xmlns:a16="http://schemas.microsoft.com/office/drawing/2014/main" id="{E1BE1AA7-F6FB-41B9-B8D8-B0CF8B644BD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clock shows half past five.</a:t>
            </a:r>
            <a:r>
              <a:rPr lang="en-GB" sz="2000" b="1" dirty="0">
                <a:solidFill>
                  <a:schemeClr val="bg2">
                    <a:lumMod val="25000"/>
                  </a:schemeClr>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3454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ABC3CAB9-B86C-463D-A21C-28B245A7ECFC}"/>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02E0D814-7407-47C9-8870-C5950C70655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9BF1AC-B4D2-4F59-9021-7BCB7D75A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40669D80-2E1A-43E1-AE0C-BEEAC0F9617D}"/>
              </a:ext>
            </a:extLst>
          </p:cNvPr>
          <p:cNvPicPr>
            <a:picLocks noChangeAspect="1"/>
          </p:cNvPicPr>
          <p:nvPr/>
        </p:nvPicPr>
        <p:blipFill>
          <a:blip r:embed="rId4"/>
          <a:stretch>
            <a:fillRect/>
          </a:stretch>
        </p:blipFill>
        <p:spPr>
          <a:xfrm>
            <a:off x="115438" y="148030"/>
            <a:ext cx="8913124" cy="6322100"/>
          </a:xfrm>
          <a:prstGeom prst="rect">
            <a:avLst/>
          </a:prstGeom>
        </p:spPr>
      </p:pic>
      <p:sp>
        <p:nvSpPr>
          <p:cNvPr id="17" name="Rectangle 16">
            <a:extLst>
              <a:ext uri="{FF2B5EF4-FFF2-40B4-BE49-F238E27FC236}">
                <a16:creationId xmlns:a16="http://schemas.microsoft.com/office/drawing/2014/main" id="{E1BE1AA7-F6FB-41B9-B8D8-B0CF8B644BD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clock shows half past five. </a:t>
            </a:r>
          </a:p>
          <a:p>
            <a:pPr algn="ctr"/>
            <a:r>
              <a:rPr lang="en-GB" sz="2000" b="1" dirty="0">
                <a:solidFill>
                  <a:srgbClr val="FF0000"/>
                </a:solidFill>
                <a:latin typeface="Century Gothic" panose="020B0502020202020204" pitchFamily="34" charset="0"/>
              </a:rPr>
              <a:t>True</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480423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openxmlformats.org/package/2006/metadata/core-properties"/>
    <ds:schemaRef ds:uri="0f0ae0ff-29c4-4766-b250-c1a9bee8d430"/>
    <ds:schemaRef ds:uri="http://www.w3.org/XML/1998/namespace"/>
    <ds:schemaRef ds:uri="http://purl.org/dc/dcmitype/"/>
  </ds:schemaRefs>
</ds:datastoreItem>
</file>

<file path=customXml/itemProps3.xml><?xml version="1.0" encoding="utf-8"?>
<ds:datastoreItem xmlns:ds="http://schemas.openxmlformats.org/officeDocument/2006/customXml" ds:itemID="{22C2A7E5-286D-4A4C-BC64-68BFDED51085}"/>
</file>

<file path=docProps/app.xml><?xml version="1.0" encoding="utf-8"?>
<Properties xmlns="http://schemas.openxmlformats.org/officeDocument/2006/extended-properties" xmlns:vt="http://schemas.openxmlformats.org/officeDocument/2006/docPropsVTypes">
  <Template>Office Theme</Template>
  <TotalTime>1695</TotalTime>
  <Words>797</Words>
  <Application>Microsoft Office PowerPoint</Application>
  <PresentationFormat>On-screen Show (4:3)</PresentationFormat>
  <Paragraphs>486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101</cp:revision>
  <dcterms:created xsi:type="dcterms:W3CDTF">2018-03-17T10:08:43Z</dcterms:created>
  <dcterms:modified xsi:type="dcterms:W3CDTF">2019-05-20T16:01:09Z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