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40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6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99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99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96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3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1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9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6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6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93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5C60C-888B-4427-937F-45A06FF22DBC}" type="datetimeFigureOut">
              <a:rPr lang="en-GB" smtClean="0"/>
              <a:t>21/11/2020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7BFA1-95AA-4E2A-9A03-B4E0755EB3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50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5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5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5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Park House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Isobel Bailey</dc:creator>
  <cp:lastModifiedBy>Isobel Bailey</cp:lastModifiedBy>
  <cp:revision>1</cp:revision>
  <dcterms:created xsi:type="dcterms:W3CDTF">2020-11-21T16:31:49Z</dcterms:created>
  <dcterms:modified xsi:type="dcterms:W3CDTF">2020-11-21T16:33:10Z</dcterms:modified>
</cp:coreProperties>
</file>